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0.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1.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3.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4.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25.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28.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29.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38"/>
  </p:notesMasterIdLst>
  <p:handoutMasterIdLst>
    <p:handoutMasterId r:id="rId39"/>
  </p:handoutMasterIdLst>
  <p:sldIdLst>
    <p:sldId id="256" r:id="rId5"/>
    <p:sldId id="273" r:id="rId6"/>
    <p:sldId id="274" r:id="rId7"/>
    <p:sldId id="288" r:id="rId8"/>
    <p:sldId id="284" r:id="rId9"/>
    <p:sldId id="293" r:id="rId10"/>
    <p:sldId id="271" r:id="rId11"/>
    <p:sldId id="279" r:id="rId12"/>
    <p:sldId id="257" r:id="rId13"/>
    <p:sldId id="272" r:id="rId14"/>
    <p:sldId id="277" r:id="rId15"/>
    <p:sldId id="275" r:id="rId16"/>
    <p:sldId id="281" r:id="rId17"/>
    <p:sldId id="289" r:id="rId18"/>
    <p:sldId id="290" r:id="rId19"/>
    <p:sldId id="291" r:id="rId20"/>
    <p:sldId id="282" r:id="rId21"/>
    <p:sldId id="297" r:id="rId22"/>
    <p:sldId id="300" r:id="rId23"/>
    <p:sldId id="298" r:id="rId24"/>
    <p:sldId id="301" r:id="rId25"/>
    <p:sldId id="299" r:id="rId26"/>
    <p:sldId id="302" r:id="rId27"/>
    <p:sldId id="304" r:id="rId28"/>
    <p:sldId id="276" r:id="rId29"/>
    <p:sldId id="296" r:id="rId30"/>
    <p:sldId id="278" r:id="rId31"/>
    <p:sldId id="305" r:id="rId32"/>
    <p:sldId id="295" r:id="rId33"/>
    <p:sldId id="270" r:id="rId34"/>
    <p:sldId id="292" r:id="rId35"/>
    <p:sldId id="261" r:id="rId36"/>
    <p:sldId id="287" r:id="rId37"/>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9612D7-18E6-4220-607D-C01C1653FFEB}" v="10" dt="2024-03-13T18:40:43.146"/>
    <p1510:client id="{73AE9BFC-9206-7318-70C6-D6B8A4926899}" v="1" dt="2024-03-13T17:18:50.777"/>
    <p1510:client id="{A82DBDDB-16F8-53DC-F346-2D7B2DB69702}" v="26" dt="2024-03-14T15:08:40.815"/>
    <p1510:client id="{D9501421-A142-2497-CA64-D435EB1D7868}" v="39" dt="2024-03-14T19:18:51.812"/>
    <p1510:client id="{F4ABAB58-EF43-5F2C-BDF2-A2B13048058C}" v="44" dt="2024-03-14T18:18:38.780"/>
  </p1510:revLst>
</p1510:revInfo>
</file>

<file path=ppt/tableStyles.xml><?xml version="1.0" encoding="utf-8"?>
<a:tblStyleLst xmlns:a="http://schemas.openxmlformats.org/drawingml/2006/main" def="{6E25E649-3F16-4E02-A733-19D2CDBF48F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41"/>
    <p:restoredTop sz="70899"/>
  </p:normalViewPr>
  <p:slideViewPr>
    <p:cSldViewPr snapToGrid="0">
      <p:cViewPr varScale="1">
        <p:scale>
          <a:sx n="109" d="100"/>
          <a:sy n="109" d="100"/>
        </p:scale>
        <p:origin x="1464" y="184"/>
      </p:cViewPr>
      <p:guideLst>
        <p:guide pos="3839"/>
        <p:guide orient="horz" pos="216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ne Willis" userId="S::lwillis@sebts.edu::6743b922-68bc-4b23-9bd3-73499945c9e2" providerId="AD" clId="Web-{21B4A1BC-D758-1AF8-2149-23149B957C36}"/>
    <pc:docChg chg="modSld">
      <pc:chgData name="Lane Willis" userId="S::lwillis@sebts.edu::6743b922-68bc-4b23-9bd3-73499945c9e2" providerId="AD" clId="Web-{21B4A1BC-D758-1AF8-2149-23149B957C36}" dt="2024-03-12T19:11:15.090" v="146" actId="1076"/>
      <pc:docMkLst>
        <pc:docMk/>
      </pc:docMkLst>
      <pc:sldChg chg="addSp delSp modSp">
        <pc:chgData name="Lane Willis" userId="S::lwillis@sebts.edu::6743b922-68bc-4b23-9bd3-73499945c9e2" providerId="AD" clId="Web-{21B4A1BC-D758-1AF8-2149-23149B957C36}" dt="2024-03-12T19:11:15.090" v="146" actId="1076"/>
        <pc:sldMkLst>
          <pc:docMk/>
          <pc:sldMk cId="4253155070" sldId="272"/>
        </pc:sldMkLst>
        <pc:spChg chg="del">
          <ac:chgData name="Lane Willis" userId="S::lwillis@sebts.edu::6743b922-68bc-4b23-9bd3-73499945c9e2" providerId="AD" clId="Web-{21B4A1BC-D758-1AF8-2149-23149B957C36}" dt="2024-03-12T19:08:52.910" v="57"/>
          <ac:spMkLst>
            <pc:docMk/>
            <pc:sldMk cId="4253155070" sldId="272"/>
            <ac:spMk id="2" creationId="{E0CFF19F-D275-A61E-FEF6-556EFAC0A213}"/>
          </ac:spMkLst>
        </pc:spChg>
        <pc:spChg chg="add del mod">
          <ac:chgData name="Lane Willis" userId="S::lwillis@sebts.edu::6743b922-68bc-4b23-9bd3-73499945c9e2" providerId="AD" clId="Web-{21B4A1BC-D758-1AF8-2149-23149B957C36}" dt="2024-03-12T19:09:45.663" v="84"/>
          <ac:spMkLst>
            <pc:docMk/>
            <pc:sldMk cId="4253155070" sldId="272"/>
            <ac:spMk id="3" creationId="{4EB031CD-095D-DFD5-FE10-9BCF39215211}"/>
          </ac:spMkLst>
        </pc:spChg>
        <pc:spChg chg="add mod">
          <ac:chgData name="Lane Willis" userId="S::lwillis@sebts.edu::6743b922-68bc-4b23-9bd3-73499945c9e2" providerId="AD" clId="Web-{21B4A1BC-D758-1AF8-2149-23149B957C36}" dt="2024-03-12T19:11:15.090" v="146" actId="1076"/>
          <ac:spMkLst>
            <pc:docMk/>
            <pc:sldMk cId="4253155070" sldId="272"/>
            <ac:spMk id="5" creationId="{75E5890E-63EC-4415-7604-2187DF296271}"/>
          </ac:spMkLst>
        </pc:spChg>
        <pc:spChg chg="mod">
          <ac:chgData name="Lane Willis" userId="S::lwillis@sebts.edu::6743b922-68bc-4b23-9bd3-73499945c9e2" providerId="AD" clId="Web-{21B4A1BC-D758-1AF8-2149-23149B957C36}" dt="2024-03-12T19:11:05.448" v="145" actId="1076"/>
          <ac:spMkLst>
            <pc:docMk/>
            <pc:sldMk cId="4253155070" sldId="272"/>
            <ac:spMk id="14" creationId="{00000000-0000-0000-0000-000000000000}"/>
          </ac:spMkLst>
        </pc:spChg>
      </pc:sldChg>
      <pc:sldChg chg="modSp">
        <pc:chgData name="Lane Willis" userId="S::lwillis@sebts.edu::6743b922-68bc-4b23-9bd3-73499945c9e2" providerId="AD" clId="Web-{21B4A1BC-D758-1AF8-2149-23149B957C36}" dt="2024-03-12T18:18:13.943" v="18" actId="20577"/>
        <pc:sldMkLst>
          <pc:docMk/>
          <pc:sldMk cId="1825853703" sldId="274"/>
        </pc:sldMkLst>
        <pc:spChg chg="mod">
          <ac:chgData name="Lane Willis" userId="S::lwillis@sebts.edu::6743b922-68bc-4b23-9bd3-73499945c9e2" providerId="AD" clId="Web-{21B4A1BC-D758-1AF8-2149-23149B957C36}" dt="2024-03-12T18:18:13.943" v="18" actId="20577"/>
          <ac:spMkLst>
            <pc:docMk/>
            <pc:sldMk cId="1825853703" sldId="274"/>
            <ac:spMk id="14" creationId="{00000000-0000-0000-0000-000000000000}"/>
          </ac:spMkLst>
        </pc:spChg>
      </pc:sldChg>
      <pc:sldChg chg="modSp">
        <pc:chgData name="Lane Willis" userId="S::lwillis@sebts.edu::6743b922-68bc-4b23-9bd3-73499945c9e2" providerId="AD" clId="Web-{21B4A1BC-D758-1AF8-2149-23149B957C36}" dt="2024-03-12T18:35:00.562" v="43" actId="20577"/>
        <pc:sldMkLst>
          <pc:docMk/>
          <pc:sldMk cId="1914360829" sldId="292"/>
        </pc:sldMkLst>
        <pc:spChg chg="mod">
          <ac:chgData name="Lane Willis" userId="S::lwillis@sebts.edu::6743b922-68bc-4b23-9bd3-73499945c9e2" providerId="AD" clId="Web-{21B4A1BC-D758-1AF8-2149-23149B957C36}" dt="2024-03-12T18:35:00.562" v="43" actId="20577"/>
          <ac:spMkLst>
            <pc:docMk/>
            <pc:sldMk cId="1914360829" sldId="292"/>
            <ac:spMk id="14" creationId="{00000000-0000-0000-0000-000000000000}"/>
          </ac:spMkLst>
        </pc:spChg>
      </pc:sldChg>
      <pc:sldChg chg="modSp">
        <pc:chgData name="Lane Willis" userId="S::lwillis@sebts.edu::6743b922-68bc-4b23-9bd3-73499945c9e2" providerId="AD" clId="Web-{21B4A1BC-D758-1AF8-2149-23149B957C36}" dt="2024-03-12T18:46:14.896" v="56" actId="20577"/>
        <pc:sldMkLst>
          <pc:docMk/>
          <pc:sldMk cId="3005994878" sldId="293"/>
        </pc:sldMkLst>
        <pc:spChg chg="mod">
          <ac:chgData name="Lane Willis" userId="S::lwillis@sebts.edu::6743b922-68bc-4b23-9bd3-73499945c9e2" providerId="AD" clId="Web-{21B4A1BC-D758-1AF8-2149-23149B957C36}" dt="2024-03-12T18:46:14.896" v="56" actId="20577"/>
          <ac:spMkLst>
            <pc:docMk/>
            <pc:sldMk cId="3005994878" sldId="293"/>
            <ac:spMk id="14" creationId="{00000000-0000-0000-0000-000000000000}"/>
          </ac:spMkLst>
        </pc:spChg>
      </pc:sldChg>
      <pc:sldChg chg="modNotes">
        <pc:chgData name="Lane Willis" userId="S::lwillis@sebts.edu::6743b922-68bc-4b23-9bd3-73499945c9e2" providerId="AD" clId="Web-{21B4A1BC-D758-1AF8-2149-23149B957C36}" dt="2024-03-12T17:54:28.573" v="14"/>
        <pc:sldMkLst>
          <pc:docMk/>
          <pc:sldMk cId="299904531" sldId="304"/>
        </pc:sldMkLst>
      </pc:sldChg>
    </pc:docChg>
  </pc:docChgLst>
  <pc:docChgLst>
    <pc:chgData name="Lane Willis" userId="S::lwillis@sebts.edu::6743b922-68bc-4b23-9bd3-73499945c9e2" providerId="AD" clId="Web-{A82DBDDB-16F8-53DC-F346-2D7B2DB69702}"/>
    <pc:docChg chg="modSld sldOrd">
      <pc:chgData name="Lane Willis" userId="S::lwillis@sebts.edu::6743b922-68bc-4b23-9bd3-73499945c9e2" providerId="AD" clId="Web-{A82DBDDB-16F8-53DC-F346-2D7B2DB69702}" dt="2024-03-14T15:08:40.815" v="46" actId="20577"/>
      <pc:docMkLst>
        <pc:docMk/>
      </pc:docMkLst>
      <pc:sldChg chg="ord">
        <pc:chgData name="Lane Willis" userId="S::lwillis@sebts.edu::6743b922-68bc-4b23-9bd3-73499945c9e2" providerId="AD" clId="Web-{A82DBDDB-16F8-53DC-F346-2D7B2DB69702}" dt="2024-03-14T15:05:19.821" v="27"/>
        <pc:sldMkLst>
          <pc:docMk/>
          <pc:sldMk cId="2215894925" sldId="261"/>
        </pc:sldMkLst>
      </pc:sldChg>
      <pc:sldChg chg="modSp">
        <pc:chgData name="Lane Willis" userId="S::lwillis@sebts.edu::6743b922-68bc-4b23-9bd3-73499945c9e2" providerId="AD" clId="Web-{A82DBDDB-16F8-53DC-F346-2D7B2DB69702}" dt="2024-03-14T14:59:55.103" v="20" actId="20577"/>
        <pc:sldMkLst>
          <pc:docMk/>
          <pc:sldMk cId="2692830552" sldId="270"/>
        </pc:sldMkLst>
        <pc:spChg chg="mod">
          <ac:chgData name="Lane Willis" userId="S::lwillis@sebts.edu::6743b922-68bc-4b23-9bd3-73499945c9e2" providerId="AD" clId="Web-{A82DBDDB-16F8-53DC-F346-2D7B2DB69702}" dt="2024-03-14T14:59:55.103" v="20" actId="20577"/>
          <ac:spMkLst>
            <pc:docMk/>
            <pc:sldMk cId="2692830552" sldId="270"/>
            <ac:spMk id="14" creationId="{00000000-0000-0000-0000-000000000000}"/>
          </ac:spMkLst>
        </pc:spChg>
      </pc:sldChg>
      <pc:sldChg chg="modSp">
        <pc:chgData name="Lane Willis" userId="S::lwillis@sebts.edu::6743b922-68bc-4b23-9bd3-73499945c9e2" providerId="AD" clId="Web-{A82DBDDB-16F8-53DC-F346-2D7B2DB69702}" dt="2024-03-14T14:48:37.995" v="16" actId="20577"/>
        <pc:sldMkLst>
          <pc:docMk/>
          <pc:sldMk cId="2502785364" sldId="278"/>
        </pc:sldMkLst>
        <pc:graphicFrameChg chg="modGraphic">
          <ac:chgData name="Lane Willis" userId="S::lwillis@sebts.edu::6743b922-68bc-4b23-9bd3-73499945c9e2" providerId="AD" clId="Web-{A82DBDDB-16F8-53DC-F346-2D7B2DB69702}" dt="2024-03-14T14:48:37.995" v="16" actId="20577"/>
          <ac:graphicFrameMkLst>
            <pc:docMk/>
            <pc:sldMk cId="2502785364" sldId="278"/>
            <ac:graphicFrameMk id="16" creationId="{62F8F299-ACA4-FB44-1339-5818CAAC98D6}"/>
          </ac:graphicFrameMkLst>
        </pc:graphicFrameChg>
      </pc:sldChg>
      <pc:sldChg chg="modSp">
        <pc:chgData name="Lane Willis" userId="S::lwillis@sebts.edu::6743b922-68bc-4b23-9bd3-73499945c9e2" providerId="AD" clId="Web-{A82DBDDB-16F8-53DC-F346-2D7B2DB69702}" dt="2024-03-14T15:08:40.815" v="46" actId="20577"/>
        <pc:sldMkLst>
          <pc:docMk/>
          <pc:sldMk cId="1914360829" sldId="292"/>
        </pc:sldMkLst>
        <pc:spChg chg="mod">
          <ac:chgData name="Lane Willis" userId="S::lwillis@sebts.edu::6743b922-68bc-4b23-9bd3-73499945c9e2" providerId="AD" clId="Web-{A82DBDDB-16F8-53DC-F346-2D7B2DB69702}" dt="2024-03-14T15:08:40.815" v="46" actId="20577"/>
          <ac:spMkLst>
            <pc:docMk/>
            <pc:sldMk cId="1914360829" sldId="292"/>
            <ac:spMk id="14" creationId="{00000000-0000-0000-0000-000000000000}"/>
          </ac:spMkLst>
        </pc:spChg>
      </pc:sldChg>
    </pc:docChg>
  </pc:docChgLst>
  <pc:docChgLst>
    <pc:chgData name="Lane Willis" userId="S::lwillis@sebts.edu::6743b922-68bc-4b23-9bd3-73499945c9e2" providerId="AD" clId="Web-{7BC8897E-90FC-7D93-E350-3D1DFDCC50FB}"/>
    <pc:docChg chg="addSld modSld">
      <pc:chgData name="Lane Willis" userId="S::lwillis@sebts.edu::6743b922-68bc-4b23-9bd3-73499945c9e2" providerId="AD" clId="Web-{7BC8897E-90FC-7D93-E350-3D1DFDCC50FB}" dt="2024-03-07T15:33:30.138" v="233" actId="20577"/>
      <pc:docMkLst>
        <pc:docMk/>
      </pc:docMkLst>
      <pc:sldChg chg="modSp">
        <pc:chgData name="Lane Willis" userId="S::lwillis@sebts.edu::6743b922-68bc-4b23-9bd3-73499945c9e2" providerId="AD" clId="Web-{7BC8897E-90FC-7D93-E350-3D1DFDCC50FB}" dt="2024-03-07T15:33:30.138" v="233" actId="20577"/>
        <pc:sldMkLst>
          <pc:docMk/>
          <pc:sldMk cId="1315284439" sldId="275"/>
        </pc:sldMkLst>
        <pc:spChg chg="mod">
          <ac:chgData name="Lane Willis" userId="S::lwillis@sebts.edu::6743b922-68bc-4b23-9bd3-73499945c9e2" providerId="AD" clId="Web-{7BC8897E-90FC-7D93-E350-3D1DFDCC50FB}" dt="2024-03-07T15:25:22.435" v="102" actId="20577"/>
          <ac:spMkLst>
            <pc:docMk/>
            <pc:sldMk cId="1315284439" sldId="275"/>
            <ac:spMk id="13" creationId="{00000000-0000-0000-0000-000000000000}"/>
          </ac:spMkLst>
        </pc:spChg>
        <pc:spChg chg="mod">
          <ac:chgData name="Lane Willis" userId="S::lwillis@sebts.edu::6743b922-68bc-4b23-9bd3-73499945c9e2" providerId="AD" clId="Web-{7BC8897E-90FC-7D93-E350-3D1DFDCC50FB}" dt="2024-03-07T15:33:30.138" v="233" actId="20577"/>
          <ac:spMkLst>
            <pc:docMk/>
            <pc:sldMk cId="1315284439" sldId="275"/>
            <ac:spMk id="14" creationId="{00000000-0000-0000-0000-000000000000}"/>
          </ac:spMkLst>
        </pc:spChg>
      </pc:sldChg>
      <pc:sldChg chg="modSp">
        <pc:chgData name="Lane Willis" userId="S::lwillis@sebts.edu::6743b922-68bc-4b23-9bd3-73499945c9e2" providerId="AD" clId="Web-{7BC8897E-90FC-7D93-E350-3D1DFDCC50FB}" dt="2024-03-07T15:25:02.403" v="98" actId="20577"/>
        <pc:sldMkLst>
          <pc:docMk/>
          <pc:sldMk cId="4060036390" sldId="277"/>
        </pc:sldMkLst>
        <pc:graphicFrameChg chg="modGraphic">
          <ac:chgData name="Lane Willis" userId="S::lwillis@sebts.edu::6743b922-68bc-4b23-9bd3-73499945c9e2" providerId="AD" clId="Web-{7BC8897E-90FC-7D93-E350-3D1DFDCC50FB}" dt="2024-03-07T15:25:02.403" v="98" actId="20577"/>
          <ac:graphicFrameMkLst>
            <pc:docMk/>
            <pc:sldMk cId="4060036390" sldId="277"/>
            <ac:graphicFrameMk id="16" creationId="{E7B5AD49-53B0-7B27-9CAE-3C65C3DFD456}"/>
          </ac:graphicFrameMkLst>
        </pc:graphicFrameChg>
      </pc:sldChg>
      <pc:sldChg chg="modSp">
        <pc:chgData name="Lane Willis" userId="S::lwillis@sebts.edu::6743b922-68bc-4b23-9bd3-73499945c9e2" providerId="AD" clId="Web-{7BC8897E-90FC-7D93-E350-3D1DFDCC50FB}" dt="2024-03-07T14:11:01.930" v="14" actId="20577"/>
        <pc:sldMkLst>
          <pc:docMk/>
          <pc:sldMk cId="4174239998" sldId="290"/>
        </pc:sldMkLst>
        <pc:graphicFrameChg chg="modGraphic">
          <ac:chgData name="Lane Willis" userId="S::lwillis@sebts.edu::6743b922-68bc-4b23-9bd3-73499945c9e2" providerId="AD" clId="Web-{7BC8897E-90FC-7D93-E350-3D1DFDCC50FB}" dt="2024-03-07T14:11:01.930" v="14" actId="20577"/>
          <ac:graphicFrameMkLst>
            <pc:docMk/>
            <pc:sldMk cId="4174239998" sldId="290"/>
            <ac:graphicFrameMk id="16" creationId="{0860B451-F079-1F59-5F28-55FBC4D7ED13}"/>
          </ac:graphicFrameMkLst>
        </pc:graphicFrameChg>
      </pc:sldChg>
      <pc:sldChg chg="add replId">
        <pc:chgData name="Lane Willis" userId="S::lwillis@sebts.edu::6743b922-68bc-4b23-9bd3-73499945c9e2" providerId="AD" clId="Web-{7BC8897E-90FC-7D93-E350-3D1DFDCC50FB}" dt="2024-03-07T15:25:16.607" v="99"/>
        <pc:sldMkLst>
          <pc:docMk/>
          <pc:sldMk cId="575645113" sldId="297"/>
        </pc:sldMkLst>
      </pc:sldChg>
    </pc:docChg>
  </pc:docChgLst>
  <pc:docChgLst>
    <pc:chgData name="Lane Willis" userId="S::lwillis@sebts.edu::6743b922-68bc-4b23-9bd3-73499945c9e2" providerId="AD" clId="Web-{B11380FE-37C2-323B-5003-F816D3CD6D0F}"/>
    <pc:docChg chg="modSld addMainMaster delMainMaster modMainMaster">
      <pc:chgData name="Lane Willis" userId="S::lwillis@sebts.edu::6743b922-68bc-4b23-9bd3-73499945c9e2" providerId="AD" clId="Web-{B11380FE-37C2-323B-5003-F816D3CD6D0F}" dt="2024-02-26T20:26:06.488" v="269"/>
      <pc:docMkLst>
        <pc:docMk/>
      </pc:docMkLst>
      <pc:sldChg chg="addSp modSp mod setBg modClrScheme chgLayout">
        <pc:chgData name="Lane Willis" userId="S::lwillis@sebts.edu::6743b922-68bc-4b23-9bd3-73499945c9e2" providerId="AD" clId="Web-{B11380FE-37C2-323B-5003-F816D3CD6D0F}" dt="2024-02-26T20:24:27.451" v="264"/>
        <pc:sldMkLst>
          <pc:docMk/>
          <pc:sldMk cId="1920111014" sldId="256"/>
        </pc:sldMkLst>
        <pc:spChg chg="mod ord">
          <ac:chgData name="Lane Willis" userId="S::lwillis@sebts.edu::6743b922-68bc-4b23-9bd3-73499945c9e2" providerId="AD" clId="Web-{B11380FE-37C2-323B-5003-F816D3CD6D0F}" dt="2024-02-26T20:24:27.451" v="264"/>
          <ac:spMkLst>
            <pc:docMk/>
            <pc:sldMk cId="1920111014" sldId="256"/>
            <ac:spMk id="2" creationId="{00000000-0000-0000-0000-000000000000}"/>
          </ac:spMkLst>
        </pc:spChg>
        <pc:spChg chg="mod ord">
          <ac:chgData name="Lane Willis" userId="S::lwillis@sebts.edu::6743b922-68bc-4b23-9bd3-73499945c9e2" providerId="AD" clId="Web-{B11380FE-37C2-323B-5003-F816D3CD6D0F}" dt="2024-02-26T20:24:27.451" v="264"/>
          <ac:spMkLst>
            <pc:docMk/>
            <pc:sldMk cId="1920111014" sldId="256"/>
            <ac:spMk id="3" creationId="{00000000-0000-0000-0000-000000000000}"/>
          </ac:spMkLst>
        </pc:spChg>
        <pc:spChg chg="add">
          <ac:chgData name="Lane Willis" userId="S::lwillis@sebts.edu::6743b922-68bc-4b23-9bd3-73499945c9e2" providerId="AD" clId="Web-{B11380FE-37C2-323B-5003-F816D3CD6D0F}" dt="2024-02-26T20:24:27.451" v="264"/>
          <ac:spMkLst>
            <pc:docMk/>
            <pc:sldMk cId="1920111014" sldId="256"/>
            <ac:spMk id="9" creationId="{64F97EC1-3569-4A79-9DB8-CC79407DFFE2}"/>
          </ac:spMkLst>
        </pc:spChg>
        <pc:spChg chg="add">
          <ac:chgData name="Lane Willis" userId="S::lwillis@sebts.edu::6743b922-68bc-4b23-9bd3-73499945c9e2" providerId="AD" clId="Web-{B11380FE-37C2-323B-5003-F816D3CD6D0F}" dt="2024-02-26T20:24:27.451" v="264"/>
          <ac:spMkLst>
            <pc:docMk/>
            <pc:sldMk cId="1920111014" sldId="256"/>
            <ac:spMk id="11" creationId="{13E08444-43C3-4332-B02D-F2DBC8C1DBD5}"/>
          </ac:spMkLst>
        </pc:spChg>
        <pc:picChg chg="add">
          <ac:chgData name="Lane Willis" userId="S::lwillis@sebts.edu::6743b922-68bc-4b23-9bd3-73499945c9e2" providerId="AD" clId="Web-{B11380FE-37C2-323B-5003-F816D3CD6D0F}" dt="2024-02-26T20:24:27.451" v="264"/>
          <ac:picMkLst>
            <pc:docMk/>
            <pc:sldMk cId="1920111014" sldId="256"/>
            <ac:picMk id="5" creationId="{ACB38F99-9CFC-B784-664A-2C8AE80C6A11}"/>
          </ac:picMkLst>
        </pc:picChg>
        <pc:cxnChg chg="add">
          <ac:chgData name="Lane Willis" userId="S::lwillis@sebts.edu::6743b922-68bc-4b23-9bd3-73499945c9e2" providerId="AD" clId="Web-{B11380FE-37C2-323B-5003-F816D3CD6D0F}" dt="2024-02-26T20:24:27.451" v="264"/>
          <ac:cxnSpMkLst>
            <pc:docMk/>
            <pc:sldMk cId="1920111014" sldId="256"/>
            <ac:cxnSpMk id="13" creationId="{4D848F31-B9E9-4B45-86EB-66A7D70D487A}"/>
          </ac:cxnSpMkLst>
        </pc:cxnChg>
      </pc:sldChg>
      <pc:sldChg chg="modSp mod modClrScheme chgLayout">
        <pc:chgData name="Lane Willis" userId="S::lwillis@sebts.edu::6743b922-68bc-4b23-9bd3-73499945c9e2" providerId="AD" clId="Web-{B11380FE-37C2-323B-5003-F816D3CD6D0F}" dt="2024-02-26T20:22:56.601" v="256" actId="20577"/>
        <pc:sldMkLst>
          <pc:docMk/>
          <pc:sldMk cId="2128536031" sldId="257"/>
        </pc:sldMkLst>
        <pc:spChg chg="mod ord">
          <ac:chgData name="Lane Willis" userId="S::lwillis@sebts.edu::6743b922-68bc-4b23-9bd3-73499945c9e2" providerId="AD" clId="Web-{B11380FE-37C2-323B-5003-F816D3CD6D0F}" dt="2024-02-26T20:19:21.337" v="163"/>
          <ac:spMkLst>
            <pc:docMk/>
            <pc:sldMk cId="2128536031" sldId="257"/>
            <ac:spMk id="13" creationId="{00000000-0000-0000-0000-000000000000}"/>
          </ac:spMkLst>
        </pc:spChg>
        <pc:spChg chg="mod ord">
          <ac:chgData name="Lane Willis" userId="S::lwillis@sebts.edu::6743b922-68bc-4b23-9bd3-73499945c9e2" providerId="AD" clId="Web-{B11380FE-37C2-323B-5003-F816D3CD6D0F}" dt="2024-02-26T20:22:56.601" v="256" actId="20577"/>
          <ac:spMkLst>
            <pc:docMk/>
            <pc:sldMk cId="2128536031" sldId="257"/>
            <ac:spMk id="14" creationId="{00000000-0000-0000-0000-000000000000}"/>
          </ac:spMkLst>
        </pc:spChg>
      </pc:sldChg>
      <pc:sldChg chg="addSp modSp mod setBg modClrScheme chgLayout">
        <pc:chgData name="Lane Willis" userId="S::lwillis@sebts.edu::6743b922-68bc-4b23-9bd3-73499945c9e2" providerId="AD" clId="Web-{B11380FE-37C2-323B-5003-F816D3CD6D0F}" dt="2024-02-26T20:25:01.968" v="266"/>
        <pc:sldMkLst>
          <pc:docMk/>
          <pc:sldMk cId="2215894925" sldId="261"/>
        </pc:sldMkLst>
        <pc:spChg chg="mod ord">
          <ac:chgData name="Lane Willis" userId="S::lwillis@sebts.edu::6743b922-68bc-4b23-9bd3-73499945c9e2" providerId="AD" clId="Web-{B11380FE-37C2-323B-5003-F816D3CD6D0F}" dt="2024-02-26T20:25:01.968" v="266"/>
          <ac:spMkLst>
            <pc:docMk/>
            <pc:sldMk cId="2215894925" sldId="261"/>
            <ac:spMk id="2" creationId="{00000000-0000-0000-0000-000000000000}"/>
          </ac:spMkLst>
        </pc:spChg>
        <pc:spChg chg="add">
          <ac:chgData name="Lane Willis" userId="S::lwillis@sebts.edu::6743b922-68bc-4b23-9bd3-73499945c9e2" providerId="AD" clId="Web-{B11380FE-37C2-323B-5003-F816D3CD6D0F}" dt="2024-02-26T20:25:01.968" v="266"/>
          <ac:spMkLst>
            <pc:docMk/>
            <pc:sldMk cId="2215894925" sldId="261"/>
            <ac:spMk id="8" creationId="{C75470D1-A9BC-450A-94B8-E09E222C0CFB}"/>
          </ac:spMkLst>
        </pc:spChg>
        <pc:spChg chg="add">
          <ac:chgData name="Lane Willis" userId="S::lwillis@sebts.edu::6743b922-68bc-4b23-9bd3-73499945c9e2" providerId="AD" clId="Web-{B11380FE-37C2-323B-5003-F816D3CD6D0F}" dt="2024-02-26T20:25:01.968" v="266"/>
          <ac:spMkLst>
            <pc:docMk/>
            <pc:sldMk cId="2215894925" sldId="261"/>
            <ac:spMk id="10" creationId="{942E14E0-E6CB-444C-97C0-D67DA9F4D07E}"/>
          </ac:spMkLst>
        </pc:spChg>
        <pc:spChg chg="add">
          <ac:chgData name="Lane Willis" userId="S::lwillis@sebts.edu::6743b922-68bc-4b23-9bd3-73499945c9e2" providerId="AD" clId="Web-{B11380FE-37C2-323B-5003-F816D3CD6D0F}" dt="2024-02-26T20:25:01.968" v="266"/>
          <ac:spMkLst>
            <pc:docMk/>
            <pc:sldMk cId="2215894925" sldId="261"/>
            <ac:spMk id="12" creationId="{B37D29E2-7609-4210-93A1-BFB7944C0FD8}"/>
          </ac:spMkLst>
        </pc:spChg>
        <pc:spChg chg="add">
          <ac:chgData name="Lane Willis" userId="S::lwillis@sebts.edu::6743b922-68bc-4b23-9bd3-73499945c9e2" providerId="AD" clId="Web-{B11380FE-37C2-323B-5003-F816D3CD6D0F}" dt="2024-02-26T20:25:01.968" v="266"/>
          <ac:spMkLst>
            <pc:docMk/>
            <pc:sldMk cId="2215894925" sldId="261"/>
            <ac:spMk id="14" creationId="{363B6ECA-5FD8-454D-ABC3-C4ACC15AF971}"/>
          </ac:spMkLst>
        </pc:spChg>
        <pc:picChg chg="add">
          <ac:chgData name="Lane Willis" userId="S::lwillis@sebts.edu::6743b922-68bc-4b23-9bd3-73499945c9e2" providerId="AD" clId="Web-{B11380FE-37C2-323B-5003-F816D3CD6D0F}" dt="2024-02-26T20:25:01.968" v="266"/>
          <ac:picMkLst>
            <pc:docMk/>
            <pc:sldMk cId="2215894925" sldId="261"/>
            <ac:picMk id="4" creationId="{FCABB802-5A79-B94D-42FA-2884D1140F03}"/>
          </ac:picMkLst>
        </pc:picChg>
        <pc:cxnChg chg="add">
          <ac:chgData name="Lane Willis" userId="S::lwillis@sebts.edu::6743b922-68bc-4b23-9bd3-73499945c9e2" providerId="AD" clId="Web-{B11380FE-37C2-323B-5003-F816D3CD6D0F}" dt="2024-02-26T20:25:01.968" v="266"/>
          <ac:cxnSpMkLst>
            <pc:docMk/>
            <pc:sldMk cId="2215894925" sldId="261"/>
            <ac:cxnSpMk id="16" creationId="{0887B8F6-F933-4DC0-BBB7-EE99DB8AA4B7}"/>
          </ac:cxnSpMkLst>
        </pc:cxnChg>
      </pc:sldChg>
      <pc:sldChg chg="modSp mod modClrScheme chgLayout">
        <pc:chgData name="Lane Willis" userId="S::lwillis@sebts.edu::6743b922-68bc-4b23-9bd3-73499945c9e2" providerId="AD" clId="Web-{B11380FE-37C2-323B-5003-F816D3CD6D0F}" dt="2024-02-26T20:19:21.337" v="163"/>
        <pc:sldMkLst>
          <pc:docMk/>
          <pc:sldMk cId="2692830552" sldId="270"/>
        </pc:sldMkLst>
        <pc:spChg chg="mod ord">
          <ac:chgData name="Lane Willis" userId="S::lwillis@sebts.edu::6743b922-68bc-4b23-9bd3-73499945c9e2" providerId="AD" clId="Web-{B11380FE-37C2-323B-5003-F816D3CD6D0F}" dt="2024-02-26T20:19:21.337" v="163"/>
          <ac:spMkLst>
            <pc:docMk/>
            <pc:sldMk cId="2692830552" sldId="270"/>
            <ac:spMk id="13" creationId="{00000000-0000-0000-0000-000000000000}"/>
          </ac:spMkLst>
        </pc:spChg>
        <pc:spChg chg="mod ord">
          <ac:chgData name="Lane Willis" userId="S::lwillis@sebts.edu::6743b922-68bc-4b23-9bd3-73499945c9e2" providerId="AD" clId="Web-{B11380FE-37C2-323B-5003-F816D3CD6D0F}" dt="2024-02-26T20:19:21.337" v="163"/>
          <ac:spMkLst>
            <pc:docMk/>
            <pc:sldMk cId="2692830552" sldId="270"/>
            <ac:spMk id="14" creationId="{00000000-0000-0000-0000-000000000000}"/>
          </ac:spMkLst>
        </pc:spChg>
      </pc:sldChg>
      <pc:sldChg chg="modSp mod modClrScheme chgLayout">
        <pc:chgData name="Lane Willis" userId="S::lwillis@sebts.edu::6743b922-68bc-4b23-9bd3-73499945c9e2" providerId="AD" clId="Web-{B11380FE-37C2-323B-5003-F816D3CD6D0F}" dt="2024-02-26T20:19:21.337" v="163"/>
        <pc:sldMkLst>
          <pc:docMk/>
          <pc:sldMk cId="2609966837" sldId="271"/>
        </pc:sldMkLst>
        <pc:spChg chg="mod ord">
          <ac:chgData name="Lane Willis" userId="S::lwillis@sebts.edu::6743b922-68bc-4b23-9bd3-73499945c9e2" providerId="AD" clId="Web-{B11380FE-37C2-323B-5003-F816D3CD6D0F}" dt="2024-02-26T20:19:21.337" v="163"/>
          <ac:spMkLst>
            <pc:docMk/>
            <pc:sldMk cId="2609966837" sldId="271"/>
            <ac:spMk id="13" creationId="{00000000-0000-0000-0000-000000000000}"/>
          </ac:spMkLst>
        </pc:spChg>
        <pc:spChg chg="mod ord">
          <ac:chgData name="Lane Willis" userId="S::lwillis@sebts.edu::6743b922-68bc-4b23-9bd3-73499945c9e2" providerId="AD" clId="Web-{B11380FE-37C2-323B-5003-F816D3CD6D0F}" dt="2024-02-26T20:19:21.337" v="163"/>
          <ac:spMkLst>
            <pc:docMk/>
            <pc:sldMk cId="2609966837" sldId="271"/>
            <ac:spMk id="14" creationId="{00000000-0000-0000-0000-000000000000}"/>
          </ac:spMkLst>
        </pc:spChg>
      </pc:sldChg>
      <pc:sldChg chg="addSp delSp modSp mod modClrScheme chgLayout">
        <pc:chgData name="Lane Willis" userId="S::lwillis@sebts.edu::6743b922-68bc-4b23-9bd3-73499945c9e2" providerId="AD" clId="Web-{B11380FE-37C2-323B-5003-F816D3CD6D0F}" dt="2024-02-26T20:19:21.337" v="163"/>
        <pc:sldMkLst>
          <pc:docMk/>
          <pc:sldMk cId="4253155070" sldId="272"/>
        </pc:sldMkLst>
        <pc:spChg chg="mod">
          <ac:chgData name="Lane Willis" userId="S::lwillis@sebts.edu::6743b922-68bc-4b23-9bd3-73499945c9e2" providerId="AD" clId="Web-{B11380FE-37C2-323B-5003-F816D3CD6D0F}" dt="2024-02-26T20:11:52.543" v="110" actId="20577"/>
          <ac:spMkLst>
            <pc:docMk/>
            <pc:sldMk cId="4253155070" sldId="272"/>
            <ac:spMk id="2" creationId="{E0CFF19F-D275-A61E-FEF6-556EFAC0A213}"/>
          </ac:spMkLst>
        </pc:spChg>
        <pc:spChg chg="add del mod">
          <ac:chgData name="Lane Willis" userId="S::lwillis@sebts.edu::6743b922-68bc-4b23-9bd3-73499945c9e2" providerId="AD" clId="Web-{B11380FE-37C2-323B-5003-F816D3CD6D0F}" dt="2024-02-26T20:11:15.634" v="106"/>
          <ac:spMkLst>
            <pc:docMk/>
            <pc:sldMk cId="4253155070" sldId="272"/>
            <ac:spMk id="3" creationId="{517230BD-6F7D-E0EF-7D23-084BBFD84516}"/>
          </ac:spMkLst>
        </pc:spChg>
        <pc:spChg chg="mod ord">
          <ac:chgData name="Lane Willis" userId="S::lwillis@sebts.edu::6743b922-68bc-4b23-9bd3-73499945c9e2" providerId="AD" clId="Web-{B11380FE-37C2-323B-5003-F816D3CD6D0F}" dt="2024-02-26T20:19:21.337" v="163"/>
          <ac:spMkLst>
            <pc:docMk/>
            <pc:sldMk cId="4253155070" sldId="272"/>
            <ac:spMk id="14" creationId="{00000000-0000-0000-0000-000000000000}"/>
          </ac:spMkLst>
        </pc:spChg>
      </pc:sldChg>
      <pc:sldChg chg="addSp modSp mod setBg modClrScheme chgLayout">
        <pc:chgData name="Lane Willis" userId="S::lwillis@sebts.edu::6743b922-68bc-4b23-9bd3-73499945c9e2" providerId="AD" clId="Web-{B11380FE-37C2-323B-5003-F816D3CD6D0F}" dt="2024-02-26T20:24:34.123" v="265"/>
        <pc:sldMkLst>
          <pc:docMk/>
          <pc:sldMk cId="3914554449" sldId="273"/>
        </pc:sldMkLst>
        <pc:spChg chg="mod ord">
          <ac:chgData name="Lane Willis" userId="S::lwillis@sebts.edu::6743b922-68bc-4b23-9bd3-73499945c9e2" providerId="AD" clId="Web-{B11380FE-37C2-323B-5003-F816D3CD6D0F}" dt="2024-02-26T20:24:34.123" v="265"/>
          <ac:spMkLst>
            <pc:docMk/>
            <pc:sldMk cId="3914554449" sldId="273"/>
            <ac:spMk id="13" creationId="{00000000-0000-0000-0000-000000000000}"/>
          </ac:spMkLst>
        </pc:spChg>
        <pc:spChg chg="mod ord">
          <ac:chgData name="Lane Willis" userId="S::lwillis@sebts.edu::6743b922-68bc-4b23-9bd3-73499945c9e2" providerId="AD" clId="Web-{B11380FE-37C2-323B-5003-F816D3CD6D0F}" dt="2024-02-26T20:24:34.123" v="265"/>
          <ac:spMkLst>
            <pc:docMk/>
            <pc:sldMk cId="3914554449" sldId="273"/>
            <ac:spMk id="14" creationId="{00000000-0000-0000-0000-000000000000}"/>
          </ac:spMkLst>
        </pc:spChg>
        <pc:spChg chg="add">
          <ac:chgData name="Lane Willis" userId="S::lwillis@sebts.edu::6743b922-68bc-4b23-9bd3-73499945c9e2" providerId="AD" clId="Web-{B11380FE-37C2-323B-5003-F816D3CD6D0F}" dt="2024-02-26T20:24:34.123" v="265"/>
          <ac:spMkLst>
            <pc:docMk/>
            <pc:sldMk cId="3914554449" sldId="273"/>
            <ac:spMk id="20" creationId="{60C2BF78-EE5B-49C7-ADD9-58CDBD13E3AA}"/>
          </ac:spMkLst>
        </pc:spChg>
        <pc:picChg chg="add">
          <ac:chgData name="Lane Willis" userId="S::lwillis@sebts.edu::6743b922-68bc-4b23-9bd3-73499945c9e2" providerId="AD" clId="Web-{B11380FE-37C2-323B-5003-F816D3CD6D0F}" dt="2024-02-26T20:24:34.123" v="265"/>
          <ac:picMkLst>
            <pc:docMk/>
            <pc:sldMk cId="3914554449" sldId="273"/>
            <ac:picMk id="16" creationId="{44347994-3562-63E0-0F07-68E43DD3A003}"/>
          </ac:picMkLst>
        </pc:picChg>
      </pc:sldChg>
      <pc:sldChg chg="modSp mod modClrScheme chgLayout">
        <pc:chgData name="Lane Willis" userId="S::lwillis@sebts.edu::6743b922-68bc-4b23-9bd3-73499945c9e2" providerId="AD" clId="Web-{B11380FE-37C2-323B-5003-F816D3CD6D0F}" dt="2024-02-26T20:19:21.337" v="163"/>
        <pc:sldMkLst>
          <pc:docMk/>
          <pc:sldMk cId="1825853703" sldId="274"/>
        </pc:sldMkLst>
        <pc:spChg chg="mod ord">
          <ac:chgData name="Lane Willis" userId="S::lwillis@sebts.edu::6743b922-68bc-4b23-9bd3-73499945c9e2" providerId="AD" clId="Web-{B11380FE-37C2-323B-5003-F816D3CD6D0F}" dt="2024-02-26T20:19:21.337" v="163"/>
          <ac:spMkLst>
            <pc:docMk/>
            <pc:sldMk cId="1825853703" sldId="274"/>
            <ac:spMk id="13" creationId="{00000000-0000-0000-0000-000000000000}"/>
          </ac:spMkLst>
        </pc:spChg>
        <pc:spChg chg="mod ord">
          <ac:chgData name="Lane Willis" userId="S::lwillis@sebts.edu::6743b922-68bc-4b23-9bd3-73499945c9e2" providerId="AD" clId="Web-{B11380FE-37C2-323B-5003-F816D3CD6D0F}" dt="2024-02-26T20:19:21.337" v="163"/>
          <ac:spMkLst>
            <pc:docMk/>
            <pc:sldMk cId="1825853703" sldId="274"/>
            <ac:spMk id="14" creationId="{00000000-0000-0000-0000-000000000000}"/>
          </ac:spMkLst>
        </pc:spChg>
      </pc:sldChg>
      <pc:sldChg chg="modSp mod modClrScheme chgLayout">
        <pc:chgData name="Lane Willis" userId="S::lwillis@sebts.edu::6743b922-68bc-4b23-9bd3-73499945c9e2" providerId="AD" clId="Web-{B11380FE-37C2-323B-5003-F816D3CD6D0F}" dt="2024-02-26T20:19:21.337" v="163"/>
        <pc:sldMkLst>
          <pc:docMk/>
          <pc:sldMk cId="1315284439" sldId="275"/>
        </pc:sldMkLst>
        <pc:spChg chg="mod ord">
          <ac:chgData name="Lane Willis" userId="S::lwillis@sebts.edu::6743b922-68bc-4b23-9bd3-73499945c9e2" providerId="AD" clId="Web-{B11380FE-37C2-323B-5003-F816D3CD6D0F}" dt="2024-02-26T20:19:21.337" v="163"/>
          <ac:spMkLst>
            <pc:docMk/>
            <pc:sldMk cId="1315284439" sldId="275"/>
            <ac:spMk id="13" creationId="{00000000-0000-0000-0000-000000000000}"/>
          </ac:spMkLst>
        </pc:spChg>
        <pc:spChg chg="mod ord">
          <ac:chgData name="Lane Willis" userId="S::lwillis@sebts.edu::6743b922-68bc-4b23-9bd3-73499945c9e2" providerId="AD" clId="Web-{B11380FE-37C2-323B-5003-F816D3CD6D0F}" dt="2024-02-26T20:19:21.337" v="163"/>
          <ac:spMkLst>
            <pc:docMk/>
            <pc:sldMk cId="1315284439" sldId="275"/>
            <ac:spMk id="14" creationId="{00000000-0000-0000-0000-000000000000}"/>
          </ac:spMkLst>
        </pc:spChg>
      </pc:sldChg>
      <pc:sldChg chg="addSp delSp modSp mod setBg modClrScheme chgLayout">
        <pc:chgData name="Lane Willis" userId="S::lwillis@sebts.edu::6743b922-68bc-4b23-9bd3-73499945c9e2" providerId="AD" clId="Web-{B11380FE-37C2-323B-5003-F816D3CD6D0F}" dt="2024-02-26T20:26:06.488" v="269"/>
        <pc:sldMkLst>
          <pc:docMk/>
          <pc:sldMk cId="1749522902" sldId="276"/>
        </pc:sldMkLst>
        <pc:spChg chg="mod ord">
          <ac:chgData name="Lane Willis" userId="S::lwillis@sebts.edu::6743b922-68bc-4b23-9bd3-73499945c9e2" providerId="AD" clId="Web-{B11380FE-37C2-323B-5003-F816D3CD6D0F}" dt="2024-02-26T20:26:06.488" v="269"/>
          <ac:spMkLst>
            <pc:docMk/>
            <pc:sldMk cId="1749522902" sldId="276"/>
            <ac:spMk id="13" creationId="{00000000-0000-0000-0000-000000000000}"/>
          </ac:spMkLst>
        </pc:spChg>
        <pc:spChg chg="del mod ord">
          <ac:chgData name="Lane Willis" userId="S::lwillis@sebts.edu::6743b922-68bc-4b23-9bd3-73499945c9e2" providerId="AD" clId="Web-{B11380FE-37C2-323B-5003-F816D3CD6D0F}" dt="2024-02-26T20:26:06.488" v="269"/>
          <ac:spMkLst>
            <pc:docMk/>
            <pc:sldMk cId="1749522902" sldId="276"/>
            <ac:spMk id="14" creationId="{00000000-0000-0000-0000-000000000000}"/>
          </ac:spMkLst>
        </pc:spChg>
        <pc:spChg chg="add">
          <ac:chgData name="Lane Willis" userId="S::lwillis@sebts.edu::6743b922-68bc-4b23-9bd3-73499945c9e2" providerId="AD" clId="Web-{B11380FE-37C2-323B-5003-F816D3CD6D0F}" dt="2024-02-26T20:26:06.488" v="269"/>
          <ac:spMkLst>
            <pc:docMk/>
            <pc:sldMk cId="1749522902" sldId="276"/>
            <ac:spMk id="20" creationId="{876248C8-0720-48AB-91BA-5F530BB41E5E}"/>
          </ac:spMkLst>
        </pc:spChg>
        <pc:spChg chg="add">
          <ac:chgData name="Lane Willis" userId="S::lwillis@sebts.edu::6743b922-68bc-4b23-9bd3-73499945c9e2" providerId="AD" clId="Web-{B11380FE-37C2-323B-5003-F816D3CD6D0F}" dt="2024-02-26T20:26:06.488" v="269"/>
          <ac:spMkLst>
            <pc:docMk/>
            <pc:sldMk cId="1749522902" sldId="276"/>
            <ac:spMk id="22" creationId="{523BEDA7-D0B8-4802-8168-92452653BC9F}"/>
          </ac:spMkLst>
        </pc:spChg>
        <pc:spChg chg="add">
          <ac:chgData name="Lane Willis" userId="S::lwillis@sebts.edu::6743b922-68bc-4b23-9bd3-73499945c9e2" providerId="AD" clId="Web-{B11380FE-37C2-323B-5003-F816D3CD6D0F}" dt="2024-02-26T20:26:06.488" v="269"/>
          <ac:spMkLst>
            <pc:docMk/>
            <pc:sldMk cId="1749522902" sldId="276"/>
            <ac:spMk id="24" creationId="{D2EFF34B-7B1A-4F9D-8CEE-A40962BC7C21}"/>
          </ac:spMkLst>
        </pc:spChg>
        <pc:graphicFrameChg chg="add">
          <ac:chgData name="Lane Willis" userId="S::lwillis@sebts.edu::6743b922-68bc-4b23-9bd3-73499945c9e2" providerId="AD" clId="Web-{B11380FE-37C2-323B-5003-F816D3CD6D0F}" dt="2024-02-26T20:26:06.488" v="269"/>
          <ac:graphicFrameMkLst>
            <pc:docMk/>
            <pc:sldMk cId="1749522902" sldId="276"/>
            <ac:graphicFrameMk id="16" creationId="{74924BCC-0A87-6A66-2BCC-40DFE9946404}"/>
          </ac:graphicFrameMkLst>
        </pc:graphicFrameChg>
      </pc:sldChg>
      <pc:sldChg chg="addSp delSp modSp mod setBg modClrScheme chgLayout">
        <pc:chgData name="Lane Willis" userId="S::lwillis@sebts.edu::6743b922-68bc-4b23-9bd3-73499945c9e2" providerId="AD" clId="Web-{B11380FE-37C2-323B-5003-F816D3CD6D0F}" dt="2024-02-26T20:21:24.658" v="175"/>
        <pc:sldMkLst>
          <pc:docMk/>
          <pc:sldMk cId="4060036390" sldId="277"/>
        </pc:sldMkLst>
        <pc:spChg chg="mod ord">
          <ac:chgData name="Lane Willis" userId="S::lwillis@sebts.edu::6743b922-68bc-4b23-9bd3-73499945c9e2" providerId="AD" clId="Web-{B11380FE-37C2-323B-5003-F816D3CD6D0F}" dt="2024-02-26T20:21:24.658" v="175"/>
          <ac:spMkLst>
            <pc:docMk/>
            <pc:sldMk cId="4060036390" sldId="277"/>
            <ac:spMk id="13" creationId="{00000000-0000-0000-0000-000000000000}"/>
          </ac:spMkLst>
        </pc:spChg>
        <pc:spChg chg="del mod ord">
          <ac:chgData name="Lane Willis" userId="S::lwillis@sebts.edu::6743b922-68bc-4b23-9bd3-73499945c9e2" providerId="AD" clId="Web-{B11380FE-37C2-323B-5003-F816D3CD6D0F}" dt="2024-02-26T20:21:24.658" v="175"/>
          <ac:spMkLst>
            <pc:docMk/>
            <pc:sldMk cId="4060036390" sldId="277"/>
            <ac:spMk id="14" creationId="{00000000-0000-0000-0000-000000000000}"/>
          </ac:spMkLst>
        </pc:spChg>
        <pc:spChg chg="add">
          <ac:chgData name="Lane Willis" userId="S::lwillis@sebts.edu::6743b922-68bc-4b23-9bd3-73499945c9e2" providerId="AD" clId="Web-{B11380FE-37C2-323B-5003-F816D3CD6D0F}" dt="2024-02-26T20:21:24.658" v="175"/>
          <ac:spMkLst>
            <pc:docMk/>
            <pc:sldMk cId="4060036390" sldId="277"/>
            <ac:spMk id="20" creationId="{876248C8-0720-48AB-91BA-5F530BB41E5E}"/>
          </ac:spMkLst>
        </pc:spChg>
        <pc:spChg chg="add">
          <ac:chgData name="Lane Willis" userId="S::lwillis@sebts.edu::6743b922-68bc-4b23-9bd3-73499945c9e2" providerId="AD" clId="Web-{B11380FE-37C2-323B-5003-F816D3CD6D0F}" dt="2024-02-26T20:21:24.658" v="175"/>
          <ac:spMkLst>
            <pc:docMk/>
            <pc:sldMk cId="4060036390" sldId="277"/>
            <ac:spMk id="22" creationId="{523BEDA7-D0B8-4802-8168-92452653BC9F}"/>
          </ac:spMkLst>
        </pc:spChg>
        <pc:spChg chg="add">
          <ac:chgData name="Lane Willis" userId="S::lwillis@sebts.edu::6743b922-68bc-4b23-9bd3-73499945c9e2" providerId="AD" clId="Web-{B11380FE-37C2-323B-5003-F816D3CD6D0F}" dt="2024-02-26T20:21:24.658" v="175"/>
          <ac:spMkLst>
            <pc:docMk/>
            <pc:sldMk cId="4060036390" sldId="277"/>
            <ac:spMk id="24" creationId="{D2EFF34B-7B1A-4F9D-8CEE-A40962BC7C21}"/>
          </ac:spMkLst>
        </pc:spChg>
        <pc:graphicFrameChg chg="add">
          <ac:chgData name="Lane Willis" userId="S::lwillis@sebts.edu::6743b922-68bc-4b23-9bd3-73499945c9e2" providerId="AD" clId="Web-{B11380FE-37C2-323B-5003-F816D3CD6D0F}" dt="2024-02-26T20:21:24.658" v="175"/>
          <ac:graphicFrameMkLst>
            <pc:docMk/>
            <pc:sldMk cId="4060036390" sldId="277"/>
            <ac:graphicFrameMk id="16" creationId="{E7B5AD49-53B0-7B27-9CAE-3C65C3DFD456}"/>
          </ac:graphicFrameMkLst>
        </pc:graphicFrameChg>
      </pc:sldChg>
      <pc:sldChg chg="addSp delSp modSp mod setBg modClrScheme chgLayout">
        <pc:chgData name="Lane Willis" userId="S::lwillis@sebts.edu::6743b922-68bc-4b23-9bd3-73499945c9e2" providerId="AD" clId="Web-{B11380FE-37C2-323B-5003-F816D3CD6D0F}" dt="2024-02-26T20:25:51.393" v="268"/>
        <pc:sldMkLst>
          <pc:docMk/>
          <pc:sldMk cId="2502785364" sldId="278"/>
        </pc:sldMkLst>
        <pc:spChg chg="mod ord">
          <ac:chgData name="Lane Willis" userId="S::lwillis@sebts.edu::6743b922-68bc-4b23-9bd3-73499945c9e2" providerId="AD" clId="Web-{B11380FE-37C2-323B-5003-F816D3CD6D0F}" dt="2024-02-26T20:25:13" v="267"/>
          <ac:spMkLst>
            <pc:docMk/>
            <pc:sldMk cId="2502785364" sldId="278"/>
            <ac:spMk id="13" creationId="{00000000-0000-0000-0000-000000000000}"/>
          </ac:spMkLst>
        </pc:spChg>
        <pc:spChg chg="del mod ord">
          <ac:chgData name="Lane Willis" userId="S::lwillis@sebts.edu::6743b922-68bc-4b23-9bd3-73499945c9e2" providerId="AD" clId="Web-{B11380FE-37C2-323B-5003-F816D3CD6D0F}" dt="2024-02-26T20:25:13" v="267"/>
          <ac:spMkLst>
            <pc:docMk/>
            <pc:sldMk cId="2502785364" sldId="278"/>
            <ac:spMk id="14" creationId="{00000000-0000-0000-0000-000000000000}"/>
          </ac:spMkLst>
        </pc:spChg>
        <pc:spChg chg="add">
          <ac:chgData name="Lane Willis" userId="S::lwillis@sebts.edu::6743b922-68bc-4b23-9bd3-73499945c9e2" providerId="AD" clId="Web-{B11380FE-37C2-323B-5003-F816D3CD6D0F}" dt="2024-02-26T20:25:13" v="267"/>
          <ac:spMkLst>
            <pc:docMk/>
            <pc:sldMk cId="2502785364" sldId="278"/>
            <ac:spMk id="20" creationId="{876248C8-0720-48AB-91BA-5F530BB41E5E}"/>
          </ac:spMkLst>
        </pc:spChg>
        <pc:spChg chg="add">
          <ac:chgData name="Lane Willis" userId="S::lwillis@sebts.edu::6743b922-68bc-4b23-9bd3-73499945c9e2" providerId="AD" clId="Web-{B11380FE-37C2-323B-5003-F816D3CD6D0F}" dt="2024-02-26T20:25:13" v="267"/>
          <ac:spMkLst>
            <pc:docMk/>
            <pc:sldMk cId="2502785364" sldId="278"/>
            <ac:spMk id="22" creationId="{523BEDA7-D0B8-4802-8168-92452653BC9F}"/>
          </ac:spMkLst>
        </pc:spChg>
        <pc:spChg chg="add">
          <ac:chgData name="Lane Willis" userId="S::lwillis@sebts.edu::6743b922-68bc-4b23-9bd3-73499945c9e2" providerId="AD" clId="Web-{B11380FE-37C2-323B-5003-F816D3CD6D0F}" dt="2024-02-26T20:25:13" v="267"/>
          <ac:spMkLst>
            <pc:docMk/>
            <pc:sldMk cId="2502785364" sldId="278"/>
            <ac:spMk id="24" creationId="{D2EFF34B-7B1A-4F9D-8CEE-A40962BC7C21}"/>
          </ac:spMkLst>
        </pc:spChg>
        <pc:graphicFrameChg chg="add modGraphic">
          <ac:chgData name="Lane Willis" userId="S::lwillis@sebts.edu::6743b922-68bc-4b23-9bd3-73499945c9e2" providerId="AD" clId="Web-{B11380FE-37C2-323B-5003-F816D3CD6D0F}" dt="2024-02-26T20:25:51.393" v="268"/>
          <ac:graphicFrameMkLst>
            <pc:docMk/>
            <pc:sldMk cId="2502785364" sldId="278"/>
            <ac:graphicFrameMk id="16" creationId="{62F8F299-ACA4-FB44-1339-5818CAAC98D6}"/>
          </ac:graphicFrameMkLst>
        </pc:graphicFrameChg>
      </pc:sldChg>
      <pc:sldChg chg="modSp mod modClrScheme chgLayout">
        <pc:chgData name="Lane Willis" userId="S::lwillis@sebts.edu::6743b922-68bc-4b23-9bd3-73499945c9e2" providerId="AD" clId="Web-{B11380FE-37C2-323B-5003-F816D3CD6D0F}" dt="2024-02-26T20:19:21.337" v="163"/>
        <pc:sldMkLst>
          <pc:docMk/>
          <pc:sldMk cId="2208728191" sldId="279"/>
        </pc:sldMkLst>
        <pc:spChg chg="mod ord">
          <ac:chgData name="Lane Willis" userId="S::lwillis@sebts.edu::6743b922-68bc-4b23-9bd3-73499945c9e2" providerId="AD" clId="Web-{B11380FE-37C2-323B-5003-F816D3CD6D0F}" dt="2024-02-26T20:19:21.337" v="163"/>
          <ac:spMkLst>
            <pc:docMk/>
            <pc:sldMk cId="2208728191" sldId="279"/>
            <ac:spMk id="14" creationId="{00000000-0000-0000-0000-000000000000}"/>
          </ac:spMkLst>
        </pc:spChg>
      </pc:sldChg>
      <pc:sldChg chg="addSp delSp modSp mod setBg modClrScheme chgLayout">
        <pc:chgData name="Lane Willis" userId="S::lwillis@sebts.edu::6743b922-68bc-4b23-9bd3-73499945c9e2" providerId="AD" clId="Web-{B11380FE-37C2-323B-5003-F816D3CD6D0F}" dt="2024-02-26T20:21:15.360" v="174"/>
        <pc:sldMkLst>
          <pc:docMk/>
          <pc:sldMk cId="123471905" sldId="280"/>
        </pc:sldMkLst>
        <pc:spChg chg="mod ord">
          <ac:chgData name="Lane Willis" userId="S::lwillis@sebts.edu::6743b922-68bc-4b23-9bd3-73499945c9e2" providerId="AD" clId="Web-{B11380FE-37C2-323B-5003-F816D3CD6D0F}" dt="2024-02-26T20:21:15.360" v="174"/>
          <ac:spMkLst>
            <pc:docMk/>
            <pc:sldMk cId="123471905" sldId="280"/>
            <ac:spMk id="13" creationId="{00000000-0000-0000-0000-000000000000}"/>
          </ac:spMkLst>
        </pc:spChg>
        <pc:spChg chg="del mod ord">
          <ac:chgData name="Lane Willis" userId="S::lwillis@sebts.edu::6743b922-68bc-4b23-9bd3-73499945c9e2" providerId="AD" clId="Web-{B11380FE-37C2-323B-5003-F816D3CD6D0F}" dt="2024-02-26T20:21:15.360" v="174"/>
          <ac:spMkLst>
            <pc:docMk/>
            <pc:sldMk cId="123471905" sldId="280"/>
            <ac:spMk id="14" creationId="{00000000-0000-0000-0000-000000000000}"/>
          </ac:spMkLst>
        </pc:spChg>
        <pc:spChg chg="add">
          <ac:chgData name="Lane Willis" userId="S::lwillis@sebts.edu::6743b922-68bc-4b23-9bd3-73499945c9e2" providerId="AD" clId="Web-{B11380FE-37C2-323B-5003-F816D3CD6D0F}" dt="2024-02-26T20:21:15.360" v="174"/>
          <ac:spMkLst>
            <pc:docMk/>
            <pc:sldMk cId="123471905" sldId="280"/>
            <ac:spMk id="20" creationId="{876248C8-0720-48AB-91BA-5F530BB41E5E}"/>
          </ac:spMkLst>
        </pc:spChg>
        <pc:spChg chg="add">
          <ac:chgData name="Lane Willis" userId="S::lwillis@sebts.edu::6743b922-68bc-4b23-9bd3-73499945c9e2" providerId="AD" clId="Web-{B11380FE-37C2-323B-5003-F816D3CD6D0F}" dt="2024-02-26T20:21:15.360" v="174"/>
          <ac:spMkLst>
            <pc:docMk/>
            <pc:sldMk cId="123471905" sldId="280"/>
            <ac:spMk id="22" creationId="{523BEDA7-D0B8-4802-8168-92452653BC9F}"/>
          </ac:spMkLst>
        </pc:spChg>
        <pc:spChg chg="add">
          <ac:chgData name="Lane Willis" userId="S::lwillis@sebts.edu::6743b922-68bc-4b23-9bd3-73499945c9e2" providerId="AD" clId="Web-{B11380FE-37C2-323B-5003-F816D3CD6D0F}" dt="2024-02-26T20:21:15.360" v="174"/>
          <ac:spMkLst>
            <pc:docMk/>
            <pc:sldMk cId="123471905" sldId="280"/>
            <ac:spMk id="24" creationId="{D2EFF34B-7B1A-4F9D-8CEE-A40962BC7C21}"/>
          </ac:spMkLst>
        </pc:spChg>
        <pc:graphicFrameChg chg="add">
          <ac:chgData name="Lane Willis" userId="S::lwillis@sebts.edu::6743b922-68bc-4b23-9bd3-73499945c9e2" providerId="AD" clId="Web-{B11380FE-37C2-323B-5003-F816D3CD6D0F}" dt="2024-02-26T20:21:15.360" v="174"/>
          <ac:graphicFrameMkLst>
            <pc:docMk/>
            <pc:sldMk cId="123471905" sldId="280"/>
            <ac:graphicFrameMk id="16" creationId="{278013A1-D52C-ECBA-BCF0-5CA9D33B86A9}"/>
          </ac:graphicFrameMkLst>
        </pc:graphicFrameChg>
      </pc:sldChg>
      <pc:sldChg chg="addSp delSp modSp mod modClrScheme chgLayout">
        <pc:chgData name="Lane Willis" userId="S::lwillis@sebts.edu::6743b922-68bc-4b23-9bd3-73499945c9e2" providerId="AD" clId="Web-{B11380FE-37C2-323B-5003-F816D3CD6D0F}" dt="2024-02-26T20:24:16.169" v="263" actId="1076"/>
        <pc:sldMkLst>
          <pc:docMk/>
          <pc:sldMk cId="1025303830" sldId="281"/>
        </pc:sldMkLst>
        <pc:spChg chg="add mod">
          <ac:chgData name="Lane Willis" userId="S::lwillis@sebts.edu::6743b922-68bc-4b23-9bd3-73499945c9e2" providerId="AD" clId="Web-{B11380FE-37C2-323B-5003-F816D3CD6D0F}" dt="2024-02-26T20:24:16.169" v="263" actId="1076"/>
          <ac:spMkLst>
            <pc:docMk/>
            <pc:sldMk cId="1025303830" sldId="281"/>
            <ac:spMk id="3" creationId="{5E969C6F-558C-FD56-370A-D528C9DA2F2F}"/>
          </ac:spMkLst>
        </pc:spChg>
        <pc:spChg chg="mod ord">
          <ac:chgData name="Lane Willis" userId="S::lwillis@sebts.edu::6743b922-68bc-4b23-9bd3-73499945c9e2" providerId="AD" clId="Web-{B11380FE-37C2-323B-5003-F816D3CD6D0F}" dt="2024-02-26T20:19:21.337" v="163"/>
          <ac:spMkLst>
            <pc:docMk/>
            <pc:sldMk cId="1025303830" sldId="281"/>
            <ac:spMk id="13" creationId="{00000000-0000-0000-0000-000000000000}"/>
          </ac:spMkLst>
        </pc:spChg>
        <pc:spChg chg="del mod ord">
          <ac:chgData name="Lane Willis" userId="S::lwillis@sebts.edu::6743b922-68bc-4b23-9bd3-73499945c9e2" providerId="AD" clId="Web-{B11380FE-37C2-323B-5003-F816D3CD6D0F}" dt="2024-02-26T20:23:30.681" v="257"/>
          <ac:spMkLst>
            <pc:docMk/>
            <pc:sldMk cId="1025303830" sldId="281"/>
            <ac:spMk id="14" creationId="{00000000-0000-0000-0000-000000000000}"/>
          </ac:spMkLst>
        </pc:spChg>
        <pc:graphicFrameChg chg="add mod">
          <ac:chgData name="Lane Willis" userId="S::lwillis@sebts.edu::6743b922-68bc-4b23-9bd3-73499945c9e2" providerId="AD" clId="Web-{B11380FE-37C2-323B-5003-F816D3CD6D0F}" dt="2024-02-26T20:24:09.231" v="260" actId="1076"/>
          <ac:graphicFrameMkLst>
            <pc:docMk/>
            <pc:sldMk cId="1025303830" sldId="281"/>
            <ac:graphicFrameMk id="16" creationId="{0860B451-F079-1F59-5F28-55FBC4D7ED13}"/>
          </ac:graphicFrameMkLst>
        </pc:graphicFrameChg>
      </pc:sldChg>
      <pc:sldChg chg="addSp delSp modSp mod setBg modClrScheme chgLayout">
        <pc:chgData name="Lane Willis" userId="S::lwillis@sebts.edu::6743b922-68bc-4b23-9bd3-73499945c9e2" providerId="AD" clId="Web-{B11380FE-37C2-323B-5003-F816D3CD6D0F}" dt="2024-02-26T20:20:47.374" v="173" actId="14100"/>
        <pc:sldMkLst>
          <pc:docMk/>
          <pc:sldMk cId="263704049" sldId="282"/>
        </pc:sldMkLst>
        <pc:spChg chg="add mod">
          <ac:chgData name="Lane Willis" userId="S::lwillis@sebts.edu::6743b922-68bc-4b23-9bd3-73499945c9e2" providerId="AD" clId="Web-{B11380FE-37C2-323B-5003-F816D3CD6D0F}" dt="2024-02-26T20:20:19.810" v="169" actId="1076"/>
          <ac:spMkLst>
            <pc:docMk/>
            <pc:sldMk cId="263704049" sldId="282"/>
            <ac:spMk id="3" creationId="{37C26D80-2D59-BB01-80C2-96059ECB135D}"/>
          </ac:spMkLst>
        </pc:spChg>
        <pc:spChg chg="mod ord">
          <ac:chgData name="Lane Willis" userId="S::lwillis@sebts.edu::6743b922-68bc-4b23-9bd3-73499945c9e2" providerId="AD" clId="Web-{B11380FE-37C2-323B-5003-F816D3CD6D0F}" dt="2024-02-26T20:19:54.386" v="165"/>
          <ac:spMkLst>
            <pc:docMk/>
            <pc:sldMk cId="263704049" sldId="282"/>
            <ac:spMk id="13" creationId="{00000000-0000-0000-0000-000000000000}"/>
          </ac:spMkLst>
        </pc:spChg>
        <pc:spChg chg="add mod">
          <ac:chgData name="Lane Willis" userId="S::lwillis@sebts.edu::6743b922-68bc-4b23-9bd3-73499945c9e2" providerId="AD" clId="Web-{B11380FE-37C2-323B-5003-F816D3CD6D0F}" dt="2024-02-26T20:20:47.374" v="173" actId="14100"/>
          <ac:spMkLst>
            <pc:docMk/>
            <pc:sldMk cId="263704049" sldId="282"/>
            <ac:spMk id="14" creationId="{00000000-0000-0000-0000-000000000000}"/>
          </ac:spMkLst>
        </pc:spChg>
        <pc:spChg chg="del mod ord replId">
          <ac:chgData name="Lane Willis" userId="S::lwillis@sebts.edu::6743b922-68bc-4b23-9bd3-73499945c9e2" providerId="AD" clId="Web-{B11380FE-37C2-323B-5003-F816D3CD6D0F}" dt="2024-02-26T20:19:54.386" v="165"/>
          <ac:spMkLst>
            <pc:docMk/>
            <pc:sldMk cId="263704049" sldId="282"/>
            <ac:spMk id="16" creationId="{00000000-0000-0000-0000-000000000000}"/>
          </ac:spMkLst>
        </pc:spChg>
        <pc:spChg chg="add">
          <ac:chgData name="Lane Willis" userId="S::lwillis@sebts.edu::6743b922-68bc-4b23-9bd3-73499945c9e2" providerId="AD" clId="Web-{B11380FE-37C2-323B-5003-F816D3CD6D0F}" dt="2024-02-26T20:19:54.386" v="165"/>
          <ac:spMkLst>
            <pc:docMk/>
            <pc:sldMk cId="263704049" sldId="282"/>
            <ac:spMk id="19" creationId="{30B3D270-B19D-4DB8-BD3C-3E707485B515}"/>
          </ac:spMkLst>
        </pc:spChg>
        <pc:spChg chg="add">
          <ac:chgData name="Lane Willis" userId="S::lwillis@sebts.edu::6743b922-68bc-4b23-9bd3-73499945c9e2" providerId="AD" clId="Web-{B11380FE-37C2-323B-5003-F816D3CD6D0F}" dt="2024-02-26T20:19:54.386" v="165"/>
          <ac:spMkLst>
            <pc:docMk/>
            <pc:sldMk cId="263704049" sldId="282"/>
            <ac:spMk id="21" creationId="{49BDAF94-B52E-4307-B54C-EF413086FC77}"/>
          </ac:spMkLst>
        </pc:spChg>
      </pc:sldChg>
      <pc:sldMasterChg chg="del delSldLayout">
        <pc:chgData name="Lane Willis" userId="S::lwillis@sebts.edu::6743b922-68bc-4b23-9bd3-73499945c9e2" providerId="AD" clId="Web-{B11380FE-37C2-323B-5003-F816D3CD6D0F}" dt="2024-02-26T20:19:21.337" v="163"/>
        <pc:sldMasterMkLst>
          <pc:docMk/>
          <pc:sldMasterMk cId="2718059455" sldId="2147483672"/>
        </pc:sldMasterMkLst>
        <pc:sldLayoutChg chg="del">
          <pc:chgData name="Lane Willis" userId="S::lwillis@sebts.edu::6743b922-68bc-4b23-9bd3-73499945c9e2" providerId="AD" clId="Web-{B11380FE-37C2-323B-5003-F816D3CD6D0F}" dt="2024-02-26T20:19:21.337" v="163"/>
          <pc:sldLayoutMkLst>
            <pc:docMk/>
            <pc:sldMasterMk cId="2718059455" sldId="2147483672"/>
            <pc:sldLayoutMk cId="1068651482" sldId="2147483673"/>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4044871558" sldId="2147483674"/>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871008501" sldId="2147483675"/>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1868265513" sldId="2147483676"/>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2675428522" sldId="2147483677"/>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1890875417" sldId="2147483678"/>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2613432059" sldId="2147483679"/>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2461699936" sldId="2147483680"/>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2819491286" sldId="2147483681"/>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3010309889" sldId="2147483682"/>
          </pc:sldLayoutMkLst>
        </pc:sldLayoutChg>
        <pc:sldLayoutChg chg="del">
          <pc:chgData name="Lane Willis" userId="S::lwillis@sebts.edu::6743b922-68bc-4b23-9bd3-73499945c9e2" providerId="AD" clId="Web-{B11380FE-37C2-323B-5003-F816D3CD6D0F}" dt="2024-02-26T20:19:21.337" v="163"/>
          <pc:sldLayoutMkLst>
            <pc:docMk/>
            <pc:sldMasterMk cId="2718059455" sldId="2147483672"/>
            <pc:sldLayoutMk cId="2927647606" sldId="2147483683"/>
          </pc:sldLayoutMkLst>
        </pc:sldLayoutChg>
      </pc:sldMasterChg>
      <pc:sldMasterChg chg="add modTransition addSldLayout modSldLayout">
        <pc:chgData name="Lane Willis" userId="S::lwillis@sebts.edu::6743b922-68bc-4b23-9bd3-73499945c9e2" providerId="AD" clId="Web-{B11380FE-37C2-323B-5003-F816D3CD6D0F}" dt="2024-02-26T20:19:21.337" v="163"/>
        <pc:sldMasterMkLst>
          <pc:docMk/>
          <pc:sldMasterMk cId="192306298" sldId="2147483684"/>
        </pc:sldMasterMkLst>
        <pc:sldLayoutChg chg="add mod replId">
          <pc:chgData name="Lane Willis" userId="S::lwillis@sebts.edu::6743b922-68bc-4b23-9bd3-73499945c9e2" providerId="AD" clId="Web-{B11380FE-37C2-323B-5003-F816D3CD6D0F}" dt="2024-02-26T20:19:21.337" v="163"/>
          <pc:sldLayoutMkLst>
            <pc:docMk/>
            <pc:sldMasterMk cId="192306298" sldId="2147483684"/>
            <pc:sldLayoutMk cId="1501814605" sldId="2147483685"/>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1934567640" sldId="2147483686"/>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364427956" sldId="2147483687"/>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3772382767" sldId="2147483688"/>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315018125" sldId="2147483689"/>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1281730185" sldId="2147483690"/>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2850860134" sldId="2147483691"/>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2575521060" sldId="2147483692"/>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923529082" sldId="2147483693"/>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1666970704" sldId="2147483694"/>
          </pc:sldLayoutMkLst>
        </pc:sldLayoutChg>
        <pc:sldLayoutChg chg="add mod replId">
          <pc:chgData name="Lane Willis" userId="S::lwillis@sebts.edu::6743b922-68bc-4b23-9bd3-73499945c9e2" providerId="AD" clId="Web-{B11380FE-37C2-323B-5003-F816D3CD6D0F}" dt="2024-02-26T20:19:21.337" v="163"/>
          <pc:sldLayoutMkLst>
            <pc:docMk/>
            <pc:sldMasterMk cId="192306298" sldId="2147483684"/>
            <pc:sldLayoutMk cId="1150434427" sldId="2147483695"/>
          </pc:sldLayoutMkLst>
        </pc:sldLayoutChg>
      </pc:sldMasterChg>
    </pc:docChg>
  </pc:docChgLst>
  <pc:docChgLst>
    <pc:chgData name="Lane Willis" userId="S::lwillis@sebts.edu::6743b922-68bc-4b23-9bd3-73499945c9e2" providerId="AD" clId="Web-{52A39EB0-CDAC-C1B4-F741-5FA9DCCA0282}"/>
    <pc:docChg chg="addSld delSld modSld sldOrd">
      <pc:chgData name="Lane Willis" userId="S::lwillis@sebts.edu::6743b922-68bc-4b23-9bd3-73499945c9e2" providerId="AD" clId="Web-{52A39EB0-CDAC-C1B4-F741-5FA9DCCA0282}" dt="2024-02-28T20:02:28.509" v="362" actId="20577"/>
      <pc:docMkLst>
        <pc:docMk/>
      </pc:docMkLst>
      <pc:sldChg chg="addSp delSp modSp mod ord setBg">
        <pc:chgData name="Lane Willis" userId="S::lwillis@sebts.edu::6743b922-68bc-4b23-9bd3-73499945c9e2" providerId="AD" clId="Web-{52A39EB0-CDAC-C1B4-F741-5FA9DCCA0282}" dt="2024-02-28T18:05:50.164" v="131"/>
        <pc:sldMkLst>
          <pc:docMk/>
          <pc:sldMk cId="2609966837" sldId="271"/>
        </pc:sldMkLst>
        <pc:spChg chg="add del mod">
          <ac:chgData name="Lane Willis" userId="S::lwillis@sebts.edu::6743b922-68bc-4b23-9bd3-73499945c9e2" providerId="AD" clId="Web-{52A39EB0-CDAC-C1B4-F741-5FA9DCCA0282}" dt="2024-02-28T18:05:50.164" v="131"/>
          <ac:spMkLst>
            <pc:docMk/>
            <pc:sldMk cId="2609966837" sldId="271"/>
            <ac:spMk id="3" creationId="{82924C4C-BFCA-6C05-B921-5E8D087247A3}"/>
          </ac:spMkLst>
        </pc:spChg>
        <pc:spChg chg="mod">
          <ac:chgData name="Lane Willis" userId="S::lwillis@sebts.edu::6743b922-68bc-4b23-9bd3-73499945c9e2" providerId="AD" clId="Web-{52A39EB0-CDAC-C1B4-F741-5FA9DCCA0282}" dt="2024-02-28T18:05:50.164" v="131"/>
          <ac:spMkLst>
            <pc:docMk/>
            <pc:sldMk cId="2609966837" sldId="271"/>
            <ac:spMk id="13" creationId="{00000000-0000-0000-0000-000000000000}"/>
          </ac:spMkLst>
        </pc:spChg>
        <pc:spChg chg="del mod">
          <ac:chgData name="Lane Willis" userId="S::lwillis@sebts.edu::6743b922-68bc-4b23-9bd3-73499945c9e2" providerId="AD" clId="Web-{52A39EB0-CDAC-C1B4-F741-5FA9DCCA0282}" dt="2024-02-28T18:05:35.976" v="130"/>
          <ac:spMkLst>
            <pc:docMk/>
            <pc:sldMk cId="2609966837" sldId="271"/>
            <ac:spMk id="14" creationId="{00000000-0000-0000-0000-000000000000}"/>
          </ac:spMkLst>
        </pc:spChg>
        <pc:spChg chg="add">
          <ac:chgData name="Lane Willis" userId="S::lwillis@sebts.edu::6743b922-68bc-4b23-9bd3-73499945c9e2" providerId="AD" clId="Web-{52A39EB0-CDAC-C1B4-F741-5FA9DCCA0282}" dt="2024-02-28T18:05:50.164" v="131"/>
          <ac:spMkLst>
            <pc:docMk/>
            <pc:sldMk cId="2609966837" sldId="271"/>
            <ac:spMk id="20" creationId="{5D5E0904-721C-4D68-9EB8-1C9752E329A7}"/>
          </ac:spMkLst>
        </pc:spChg>
        <pc:spChg chg="add">
          <ac:chgData name="Lane Willis" userId="S::lwillis@sebts.edu::6743b922-68bc-4b23-9bd3-73499945c9e2" providerId="AD" clId="Web-{52A39EB0-CDAC-C1B4-F741-5FA9DCCA0282}" dt="2024-02-28T18:05:50.164" v="131"/>
          <ac:spMkLst>
            <pc:docMk/>
            <pc:sldMk cId="2609966837" sldId="271"/>
            <ac:spMk id="22" creationId="{E2C05438-8975-4783-BCC7-9A4F0BD17978}"/>
          </ac:spMkLst>
        </pc:spChg>
        <pc:spChg chg="add">
          <ac:chgData name="Lane Willis" userId="S::lwillis@sebts.edu::6743b922-68bc-4b23-9bd3-73499945c9e2" providerId="AD" clId="Web-{52A39EB0-CDAC-C1B4-F741-5FA9DCCA0282}" dt="2024-02-28T18:05:50.164" v="131"/>
          <ac:spMkLst>
            <pc:docMk/>
            <pc:sldMk cId="2609966837" sldId="271"/>
            <ac:spMk id="24" creationId="{DF0ACCC9-A5C0-44FC-9472-E3E4BF4B41A7}"/>
          </ac:spMkLst>
        </pc:spChg>
        <pc:spChg chg="add">
          <ac:chgData name="Lane Willis" userId="S::lwillis@sebts.edu::6743b922-68bc-4b23-9bd3-73499945c9e2" providerId="AD" clId="Web-{52A39EB0-CDAC-C1B4-F741-5FA9DCCA0282}" dt="2024-02-28T18:05:50.164" v="131"/>
          <ac:spMkLst>
            <pc:docMk/>
            <pc:sldMk cId="2609966837" sldId="271"/>
            <ac:spMk id="26" creationId="{E8B8E8AE-1882-46F3-94E7-A2A39149475C}"/>
          </ac:spMkLst>
        </pc:spChg>
        <pc:spChg chg="add">
          <ac:chgData name="Lane Willis" userId="S::lwillis@sebts.edu::6743b922-68bc-4b23-9bd3-73499945c9e2" providerId="AD" clId="Web-{52A39EB0-CDAC-C1B4-F741-5FA9DCCA0282}" dt="2024-02-28T18:05:50.164" v="131"/>
          <ac:spMkLst>
            <pc:docMk/>
            <pc:sldMk cId="2609966837" sldId="271"/>
            <ac:spMk id="28" creationId="{F5AE0C4B-4D5E-48B0-929B-038F7E948410}"/>
          </ac:spMkLst>
        </pc:spChg>
        <pc:picChg chg="add">
          <ac:chgData name="Lane Willis" userId="S::lwillis@sebts.edu::6743b922-68bc-4b23-9bd3-73499945c9e2" providerId="AD" clId="Web-{52A39EB0-CDAC-C1B4-F741-5FA9DCCA0282}" dt="2024-02-28T18:05:50.164" v="131"/>
          <ac:picMkLst>
            <pc:docMk/>
            <pc:sldMk cId="2609966837" sldId="271"/>
            <ac:picMk id="17" creationId="{70CDB962-5520-9EE8-B246-FCBBF3CCB661}"/>
          </ac:picMkLst>
        </pc:picChg>
      </pc:sldChg>
      <pc:sldChg chg="modSp">
        <pc:chgData name="Lane Willis" userId="S::lwillis@sebts.edu::6743b922-68bc-4b23-9bd3-73499945c9e2" providerId="AD" clId="Web-{52A39EB0-CDAC-C1B4-F741-5FA9DCCA0282}" dt="2024-02-28T20:00:37.176" v="330" actId="20577"/>
        <pc:sldMkLst>
          <pc:docMk/>
          <pc:sldMk cId="1825853703" sldId="274"/>
        </pc:sldMkLst>
        <pc:spChg chg="mod">
          <ac:chgData name="Lane Willis" userId="S::lwillis@sebts.edu::6743b922-68bc-4b23-9bd3-73499945c9e2" providerId="AD" clId="Web-{52A39EB0-CDAC-C1B4-F741-5FA9DCCA0282}" dt="2024-02-28T20:00:37.176" v="330" actId="20577"/>
          <ac:spMkLst>
            <pc:docMk/>
            <pc:sldMk cId="1825853703" sldId="274"/>
            <ac:spMk id="13" creationId="{00000000-0000-0000-0000-000000000000}"/>
          </ac:spMkLst>
        </pc:spChg>
        <pc:spChg chg="mod">
          <ac:chgData name="Lane Willis" userId="S::lwillis@sebts.edu::6743b922-68bc-4b23-9bd3-73499945c9e2" providerId="AD" clId="Web-{52A39EB0-CDAC-C1B4-F741-5FA9DCCA0282}" dt="2024-02-28T17:58:55.725" v="64" actId="20577"/>
          <ac:spMkLst>
            <pc:docMk/>
            <pc:sldMk cId="1825853703" sldId="274"/>
            <ac:spMk id="14" creationId="{00000000-0000-0000-0000-000000000000}"/>
          </ac:spMkLst>
        </pc:spChg>
      </pc:sldChg>
      <pc:sldChg chg="modSp">
        <pc:chgData name="Lane Willis" userId="S::lwillis@sebts.edu::6743b922-68bc-4b23-9bd3-73499945c9e2" providerId="AD" clId="Web-{52A39EB0-CDAC-C1B4-F741-5FA9DCCA0282}" dt="2024-02-28T19:54:31.882" v="218" actId="20577"/>
        <pc:sldMkLst>
          <pc:docMk/>
          <pc:sldMk cId="1315284439" sldId="275"/>
        </pc:sldMkLst>
        <pc:spChg chg="mod">
          <ac:chgData name="Lane Willis" userId="S::lwillis@sebts.edu::6743b922-68bc-4b23-9bd3-73499945c9e2" providerId="AD" clId="Web-{52A39EB0-CDAC-C1B4-F741-5FA9DCCA0282}" dt="2024-02-28T19:54:23.554" v="207" actId="20577"/>
          <ac:spMkLst>
            <pc:docMk/>
            <pc:sldMk cId="1315284439" sldId="275"/>
            <ac:spMk id="13" creationId="{00000000-0000-0000-0000-000000000000}"/>
          </ac:spMkLst>
        </pc:spChg>
        <pc:spChg chg="mod">
          <ac:chgData name="Lane Willis" userId="S::lwillis@sebts.edu::6743b922-68bc-4b23-9bd3-73499945c9e2" providerId="AD" clId="Web-{52A39EB0-CDAC-C1B4-F741-5FA9DCCA0282}" dt="2024-02-28T19:54:31.882" v="218" actId="20577"/>
          <ac:spMkLst>
            <pc:docMk/>
            <pc:sldMk cId="1315284439" sldId="275"/>
            <ac:spMk id="14" creationId="{00000000-0000-0000-0000-000000000000}"/>
          </ac:spMkLst>
        </pc:spChg>
      </pc:sldChg>
      <pc:sldChg chg="modSp">
        <pc:chgData name="Lane Willis" userId="S::lwillis@sebts.edu::6743b922-68bc-4b23-9bd3-73499945c9e2" providerId="AD" clId="Web-{52A39EB0-CDAC-C1B4-F741-5FA9DCCA0282}" dt="2024-02-28T18:01:29.559" v="96" actId="20577"/>
        <pc:sldMkLst>
          <pc:docMk/>
          <pc:sldMk cId="2208728191" sldId="279"/>
        </pc:sldMkLst>
        <pc:spChg chg="mod">
          <ac:chgData name="Lane Willis" userId="S::lwillis@sebts.edu::6743b922-68bc-4b23-9bd3-73499945c9e2" providerId="AD" clId="Web-{52A39EB0-CDAC-C1B4-F741-5FA9DCCA0282}" dt="2024-02-28T18:01:29.559" v="96" actId="20577"/>
          <ac:spMkLst>
            <pc:docMk/>
            <pc:sldMk cId="2208728191" sldId="279"/>
            <ac:spMk id="2" creationId="{E0CFF19F-D275-A61E-FEF6-556EFAC0A213}"/>
          </ac:spMkLst>
        </pc:spChg>
        <pc:spChg chg="mod">
          <ac:chgData name="Lane Willis" userId="S::lwillis@sebts.edu::6743b922-68bc-4b23-9bd3-73499945c9e2" providerId="AD" clId="Web-{52A39EB0-CDAC-C1B4-F741-5FA9DCCA0282}" dt="2024-02-28T18:00:54.167" v="83" actId="14100"/>
          <ac:spMkLst>
            <pc:docMk/>
            <pc:sldMk cId="2208728191" sldId="279"/>
            <ac:spMk id="14" creationId="{00000000-0000-0000-0000-000000000000}"/>
          </ac:spMkLst>
        </pc:spChg>
      </pc:sldChg>
      <pc:sldChg chg="addSp delSp modSp add del mod replId setBg">
        <pc:chgData name="Lane Willis" userId="S::lwillis@sebts.edu::6743b922-68bc-4b23-9bd3-73499945c9e2" providerId="AD" clId="Web-{52A39EB0-CDAC-C1B4-F741-5FA9DCCA0282}" dt="2024-02-28T19:00:21.766" v="191"/>
        <pc:sldMkLst>
          <pc:docMk/>
          <pc:sldMk cId="3716830201" sldId="283"/>
        </pc:sldMkLst>
        <pc:spChg chg="mod">
          <ac:chgData name="Lane Willis" userId="S::lwillis@sebts.edu::6743b922-68bc-4b23-9bd3-73499945c9e2" providerId="AD" clId="Web-{52A39EB0-CDAC-C1B4-F741-5FA9DCCA0282}" dt="2024-02-28T18:06:10.133" v="133"/>
          <ac:spMkLst>
            <pc:docMk/>
            <pc:sldMk cId="3716830201" sldId="283"/>
            <ac:spMk id="2" creationId="{E0CFF19F-D275-A61E-FEF6-556EFAC0A213}"/>
          </ac:spMkLst>
        </pc:spChg>
        <pc:spChg chg="add mod">
          <ac:chgData name="Lane Willis" userId="S::lwillis@sebts.edu::6743b922-68bc-4b23-9bd3-73499945c9e2" providerId="AD" clId="Web-{52A39EB0-CDAC-C1B4-F741-5FA9DCCA0282}" dt="2024-02-28T18:58:59.966" v="190" actId="20577"/>
          <ac:spMkLst>
            <pc:docMk/>
            <pc:sldMk cId="3716830201" sldId="283"/>
            <ac:spMk id="14" creationId="{00000000-0000-0000-0000-000000000000}"/>
          </ac:spMkLst>
        </pc:spChg>
        <pc:spChg chg="del mod replId">
          <ac:chgData name="Lane Willis" userId="S::lwillis@sebts.edu::6743b922-68bc-4b23-9bd3-73499945c9e2" providerId="AD" clId="Web-{52A39EB0-CDAC-C1B4-F741-5FA9DCCA0282}" dt="2024-02-28T18:06:10.133" v="133"/>
          <ac:spMkLst>
            <pc:docMk/>
            <pc:sldMk cId="3716830201" sldId="283"/>
            <ac:spMk id="16" creationId="{00000000-0000-0000-0000-000000000000}"/>
          </ac:spMkLst>
        </pc:spChg>
        <pc:spChg chg="add">
          <ac:chgData name="Lane Willis" userId="S::lwillis@sebts.edu::6743b922-68bc-4b23-9bd3-73499945c9e2" providerId="AD" clId="Web-{52A39EB0-CDAC-C1B4-F741-5FA9DCCA0282}" dt="2024-02-28T18:06:10.133" v="133"/>
          <ac:spMkLst>
            <pc:docMk/>
            <pc:sldMk cId="3716830201" sldId="283"/>
            <ac:spMk id="19" creationId="{0E99ED6D-365F-4CAE-942F-ECA78F74BD7F}"/>
          </ac:spMkLst>
        </pc:spChg>
        <pc:spChg chg="add">
          <ac:chgData name="Lane Willis" userId="S::lwillis@sebts.edu::6743b922-68bc-4b23-9bd3-73499945c9e2" providerId="AD" clId="Web-{52A39EB0-CDAC-C1B4-F741-5FA9DCCA0282}" dt="2024-02-28T18:06:10.133" v="133"/>
          <ac:spMkLst>
            <pc:docMk/>
            <pc:sldMk cId="3716830201" sldId="283"/>
            <ac:spMk id="21" creationId="{C42F24F1-C1EF-471F-A19B-A340CE541DEF}"/>
          </ac:spMkLst>
        </pc:spChg>
        <pc:spChg chg="add">
          <ac:chgData name="Lane Willis" userId="S::lwillis@sebts.edu::6743b922-68bc-4b23-9bd3-73499945c9e2" providerId="AD" clId="Web-{52A39EB0-CDAC-C1B4-F741-5FA9DCCA0282}" dt="2024-02-28T18:06:10.133" v="133"/>
          <ac:spMkLst>
            <pc:docMk/>
            <pc:sldMk cId="3716830201" sldId="283"/>
            <ac:spMk id="23" creationId="{E56C425C-3C64-47BA-B583-94D39B9B7F78}"/>
          </ac:spMkLst>
        </pc:spChg>
      </pc:sldChg>
      <pc:sldChg chg="modSp add ord replId">
        <pc:chgData name="Lane Willis" userId="S::lwillis@sebts.edu::6743b922-68bc-4b23-9bd3-73499945c9e2" providerId="AD" clId="Web-{52A39EB0-CDAC-C1B4-F741-5FA9DCCA0282}" dt="2024-02-28T20:00:43.645" v="331"/>
        <pc:sldMkLst>
          <pc:docMk/>
          <pc:sldMk cId="3419011345" sldId="284"/>
        </pc:sldMkLst>
        <pc:spChg chg="mod">
          <ac:chgData name="Lane Willis" userId="S::lwillis@sebts.edu::6743b922-68bc-4b23-9bd3-73499945c9e2" providerId="AD" clId="Web-{52A39EB0-CDAC-C1B4-F741-5FA9DCCA0282}" dt="2024-02-28T18:06:25.993" v="139" actId="20577"/>
          <ac:spMkLst>
            <pc:docMk/>
            <pc:sldMk cId="3419011345" sldId="284"/>
            <ac:spMk id="13" creationId="{00000000-0000-0000-0000-000000000000}"/>
          </ac:spMkLst>
        </pc:spChg>
        <pc:spChg chg="mod">
          <ac:chgData name="Lane Willis" userId="S::lwillis@sebts.edu::6743b922-68bc-4b23-9bd3-73499945c9e2" providerId="AD" clId="Web-{52A39EB0-CDAC-C1B4-F741-5FA9DCCA0282}" dt="2024-02-28T19:56:57.450" v="327" actId="20577"/>
          <ac:spMkLst>
            <pc:docMk/>
            <pc:sldMk cId="3419011345" sldId="284"/>
            <ac:spMk id="14" creationId="{00000000-0000-0000-0000-000000000000}"/>
          </ac:spMkLst>
        </pc:spChg>
      </pc:sldChg>
      <pc:sldChg chg="modSp add replId">
        <pc:chgData name="Lane Willis" userId="S::lwillis@sebts.edu::6743b922-68bc-4b23-9bd3-73499945c9e2" providerId="AD" clId="Web-{52A39EB0-CDAC-C1B4-F741-5FA9DCCA0282}" dt="2024-02-28T20:02:28.509" v="362" actId="20577"/>
        <pc:sldMkLst>
          <pc:docMk/>
          <pc:sldMk cId="3878588491" sldId="285"/>
        </pc:sldMkLst>
        <pc:spChg chg="mod">
          <ac:chgData name="Lane Willis" userId="S::lwillis@sebts.edu::6743b922-68bc-4b23-9bd3-73499945c9e2" providerId="AD" clId="Web-{52A39EB0-CDAC-C1B4-F741-5FA9DCCA0282}" dt="2024-02-28T20:02:28.509" v="362" actId="20577"/>
          <ac:spMkLst>
            <pc:docMk/>
            <pc:sldMk cId="3878588491" sldId="285"/>
            <ac:spMk id="14" creationId="{00000000-0000-0000-0000-000000000000}"/>
          </ac:spMkLst>
        </pc:spChg>
      </pc:sldChg>
      <pc:sldChg chg="add replId">
        <pc:chgData name="Lane Willis" userId="S::lwillis@sebts.edu::6743b922-68bc-4b23-9bd3-73499945c9e2" providerId="AD" clId="Web-{52A39EB0-CDAC-C1B4-F741-5FA9DCCA0282}" dt="2024-02-28T20:01:05.006" v="332"/>
        <pc:sldMkLst>
          <pc:docMk/>
          <pc:sldMk cId="3953358388" sldId="286"/>
        </pc:sldMkLst>
      </pc:sldChg>
    </pc:docChg>
  </pc:docChgLst>
  <pc:docChgLst>
    <pc:chgData name="Lane Willis" userId="S::lwillis@sebts.edu::6743b922-68bc-4b23-9bd3-73499945c9e2" providerId="AD" clId="Web-{61C481B6-7C23-92FD-8543-0D6AE4E97B08}"/>
    <pc:docChg chg="addSld modSld">
      <pc:chgData name="Lane Willis" userId="S::lwillis@sebts.edu::6743b922-68bc-4b23-9bd3-73499945c9e2" providerId="AD" clId="Web-{61C481B6-7C23-92FD-8543-0D6AE4E97B08}" dt="2024-03-05T18:21:56.120" v="172" actId="20577"/>
      <pc:docMkLst>
        <pc:docMk/>
      </pc:docMkLst>
      <pc:sldChg chg="modSp">
        <pc:chgData name="Lane Willis" userId="S::lwillis@sebts.edu::6743b922-68bc-4b23-9bd3-73499945c9e2" providerId="AD" clId="Web-{61C481B6-7C23-92FD-8543-0D6AE4E97B08}" dt="2024-03-05T17:36:03.659" v="111" actId="20577"/>
        <pc:sldMkLst>
          <pc:docMk/>
          <pc:sldMk cId="4253155070" sldId="272"/>
        </pc:sldMkLst>
        <pc:spChg chg="mod">
          <ac:chgData name="Lane Willis" userId="S::lwillis@sebts.edu::6743b922-68bc-4b23-9bd3-73499945c9e2" providerId="AD" clId="Web-{61C481B6-7C23-92FD-8543-0D6AE4E97B08}" dt="2024-03-05T17:36:03.659" v="111" actId="20577"/>
          <ac:spMkLst>
            <pc:docMk/>
            <pc:sldMk cId="4253155070" sldId="272"/>
            <ac:spMk id="2" creationId="{E0CFF19F-D275-A61E-FEF6-556EFAC0A213}"/>
          </ac:spMkLst>
        </pc:spChg>
      </pc:sldChg>
      <pc:sldChg chg="addSp delSp modSp">
        <pc:chgData name="Lane Willis" userId="S::lwillis@sebts.edu::6743b922-68bc-4b23-9bd3-73499945c9e2" providerId="AD" clId="Web-{61C481B6-7C23-92FD-8543-0D6AE4E97B08}" dt="2024-03-05T17:35:19.470" v="96" actId="20577"/>
        <pc:sldMkLst>
          <pc:docMk/>
          <pc:sldMk cId="4060036390" sldId="277"/>
        </pc:sldMkLst>
        <pc:spChg chg="del">
          <ac:chgData name="Lane Willis" userId="S::lwillis@sebts.edu::6743b922-68bc-4b23-9bd3-73499945c9e2" providerId="AD" clId="Web-{61C481B6-7C23-92FD-8543-0D6AE4E97B08}" dt="2024-03-05T17:25:49.701" v="56"/>
          <ac:spMkLst>
            <pc:docMk/>
            <pc:sldMk cId="4060036390" sldId="277"/>
            <ac:spMk id="20" creationId="{876248C8-0720-48AB-91BA-5F530BB41E5E}"/>
          </ac:spMkLst>
        </pc:spChg>
        <pc:spChg chg="del">
          <ac:chgData name="Lane Willis" userId="S::lwillis@sebts.edu::6743b922-68bc-4b23-9bd3-73499945c9e2" providerId="AD" clId="Web-{61C481B6-7C23-92FD-8543-0D6AE4E97B08}" dt="2024-03-05T17:25:49.701" v="56"/>
          <ac:spMkLst>
            <pc:docMk/>
            <pc:sldMk cId="4060036390" sldId="277"/>
            <ac:spMk id="22" creationId="{523BEDA7-D0B8-4802-8168-92452653BC9F}"/>
          </ac:spMkLst>
        </pc:spChg>
        <pc:spChg chg="del">
          <ac:chgData name="Lane Willis" userId="S::lwillis@sebts.edu::6743b922-68bc-4b23-9bd3-73499945c9e2" providerId="AD" clId="Web-{61C481B6-7C23-92FD-8543-0D6AE4E97B08}" dt="2024-03-05T17:25:49.701" v="56"/>
          <ac:spMkLst>
            <pc:docMk/>
            <pc:sldMk cId="4060036390" sldId="277"/>
            <ac:spMk id="24" creationId="{D2EFF34B-7B1A-4F9D-8CEE-A40962BC7C21}"/>
          </ac:spMkLst>
        </pc:spChg>
        <pc:spChg chg="add">
          <ac:chgData name="Lane Willis" userId="S::lwillis@sebts.edu::6743b922-68bc-4b23-9bd3-73499945c9e2" providerId="AD" clId="Web-{61C481B6-7C23-92FD-8543-0D6AE4E97B08}" dt="2024-03-05T17:25:49.701" v="56"/>
          <ac:spMkLst>
            <pc:docMk/>
            <pc:sldMk cId="4060036390" sldId="277"/>
            <ac:spMk id="29" creationId="{876248C8-0720-48AB-91BA-5F530BB41E5E}"/>
          </ac:spMkLst>
        </pc:spChg>
        <pc:spChg chg="add">
          <ac:chgData name="Lane Willis" userId="S::lwillis@sebts.edu::6743b922-68bc-4b23-9bd3-73499945c9e2" providerId="AD" clId="Web-{61C481B6-7C23-92FD-8543-0D6AE4E97B08}" dt="2024-03-05T17:25:49.701" v="56"/>
          <ac:spMkLst>
            <pc:docMk/>
            <pc:sldMk cId="4060036390" sldId="277"/>
            <ac:spMk id="31" creationId="{523BEDA7-D0B8-4802-8168-92452653BC9F}"/>
          </ac:spMkLst>
        </pc:spChg>
        <pc:spChg chg="add">
          <ac:chgData name="Lane Willis" userId="S::lwillis@sebts.edu::6743b922-68bc-4b23-9bd3-73499945c9e2" providerId="AD" clId="Web-{61C481B6-7C23-92FD-8543-0D6AE4E97B08}" dt="2024-03-05T17:25:49.701" v="56"/>
          <ac:spMkLst>
            <pc:docMk/>
            <pc:sldMk cId="4060036390" sldId="277"/>
            <ac:spMk id="33" creationId="{D2EFF34B-7B1A-4F9D-8CEE-A40962BC7C21}"/>
          </ac:spMkLst>
        </pc:spChg>
        <pc:graphicFrameChg chg="mod modGraphic">
          <ac:chgData name="Lane Willis" userId="S::lwillis@sebts.edu::6743b922-68bc-4b23-9bd3-73499945c9e2" providerId="AD" clId="Web-{61C481B6-7C23-92FD-8543-0D6AE4E97B08}" dt="2024-03-05T17:35:19.470" v="96" actId="20577"/>
          <ac:graphicFrameMkLst>
            <pc:docMk/>
            <pc:sldMk cId="4060036390" sldId="277"/>
            <ac:graphicFrameMk id="16" creationId="{E7B5AD49-53B0-7B27-9CAE-3C65C3DFD456}"/>
          </ac:graphicFrameMkLst>
        </pc:graphicFrameChg>
      </pc:sldChg>
      <pc:sldChg chg="modSp">
        <pc:chgData name="Lane Willis" userId="S::lwillis@sebts.edu::6743b922-68bc-4b23-9bd3-73499945c9e2" providerId="AD" clId="Web-{61C481B6-7C23-92FD-8543-0D6AE4E97B08}" dt="2024-03-05T18:21:56.120" v="172" actId="20577"/>
        <pc:sldMkLst>
          <pc:docMk/>
          <pc:sldMk cId="1025303830" sldId="281"/>
        </pc:sldMkLst>
        <pc:spChg chg="mod">
          <ac:chgData name="Lane Willis" userId="S::lwillis@sebts.edu::6743b922-68bc-4b23-9bd3-73499945c9e2" providerId="AD" clId="Web-{61C481B6-7C23-92FD-8543-0D6AE4E97B08}" dt="2024-03-05T17:36:07.581" v="112" actId="20577"/>
          <ac:spMkLst>
            <pc:docMk/>
            <pc:sldMk cId="1025303830" sldId="281"/>
            <ac:spMk id="3" creationId="{5E969C6F-558C-FD56-370A-D528C9DA2F2F}"/>
          </ac:spMkLst>
        </pc:spChg>
        <pc:graphicFrameChg chg="modGraphic">
          <ac:chgData name="Lane Willis" userId="S::lwillis@sebts.edu::6743b922-68bc-4b23-9bd3-73499945c9e2" providerId="AD" clId="Web-{61C481B6-7C23-92FD-8543-0D6AE4E97B08}" dt="2024-03-05T18:21:56.120" v="172" actId="20577"/>
          <ac:graphicFrameMkLst>
            <pc:docMk/>
            <pc:sldMk cId="1025303830" sldId="281"/>
            <ac:graphicFrameMk id="16" creationId="{0860B451-F079-1F59-5F28-55FBC4D7ED13}"/>
          </ac:graphicFrameMkLst>
        </pc:graphicFrameChg>
      </pc:sldChg>
      <pc:sldChg chg="modSp add replId">
        <pc:chgData name="Lane Willis" userId="S::lwillis@sebts.edu::6743b922-68bc-4b23-9bd3-73499945c9e2" providerId="AD" clId="Web-{61C481B6-7C23-92FD-8543-0D6AE4E97B08}" dt="2024-03-05T18:21:39.260" v="170" actId="20577"/>
        <pc:sldMkLst>
          <pc:docMk/>
          <pc:sldMk cId="1320776205" sldId="289"/>
        </pc:sldMkLst>
        <pc:spChg chg="mod">
          <ac:chgData name="Lane Willis" userId="S::lwillis@sebts.edu::6743b922-68bc-4b23-9bd3-73499945c9e2" providerId="AD" clId="Web-{61C481B6-7C23-92FD-8543-0D6AE4E97B08}" dt="2024-03-05T17:35:43.861" v="108" actId="20577"/>
          <ac:spMkLst>
            <pc:docMk/>
            <pc:sldMk cId="1320776205" sldId="289"/>
            <ac:spMk id="13" creationId="{00000000-0000-0000-0000-000000000000}"/>
          </ac:spMkLst>
        </pc:spChg>
        <pc:graphicFrameChg chg="modGraphic">
          <ac:chgData name="Lane Willis" userId="S::lwillis@sebts.edu::6743b922-68bc-4b23-9bd3-73499945c9e2" providerId="AD" clId="Web-{61C481B6-7C23-92FD-8543-0D6AE4E97B08}" dt="2024-03-05T18:21:39.260" v="170" actId="20577"/>
          <ac:graphicFrameMkLst>
            <pc:docMk/>
            <pc:sldMk cId="1320776205" sldId="289"/>
            <ac:graphicFrameMk id="16" creationId="{0860B451-F079-1F59-5F28-55FBC4D7ED13}"/>
          </ac:graphicFrameMkLst>
        </pc:graphicFrameChg>
      </pc:sldChg>
      <pc:sldChg chg="modSp add replId">
        <pc:chgData name="Lane Willis" userId="S::lwillis@sebts.edu::6743b922-68bc-4b23-9bd3-73499945c9e2" providerId="AD" clId="Web-{61C481B6-7C23-92FD-8543-0D6AE4E97B08}" dt="2024-03-05T17:36:19.644" v="119" actId="20577"/>
        <pc:sldMkLst>
          <pc:docMk/>
          <pc:sldMk cId="4174239998" sldId="290"/>
        </pc:sldMkLst>
        <pc:spChg chg="mod">
          <ac:chgData name="Lane Willis" userId="S::lwillis@sebts.edu::6743b922-68bc-4b23-9bd3-73499945c9e2" providerId="AD" clId="Web-{61C481B6-7C23-92FD-8543-0D6AE4E97B08}" dt="2024-03-05T17:36:19.644" v="119" actId="20577"/>
          <ac:spMkLst>
            <pc:docMk/>
            <pc:sldMk cId="4174239998" sldId="290"/>
            <ac:spMk id="13" creationId="{00000000-0000-0000-0000-000000000000}"/>
          </ac:spMkLst>
        </pc:spChg>
      </pc:sldChg>
      <pc:sldChg chg="modSp add replId">
        <pc:chgData name="Lane Willis" userId="S::lwillis@sebts.edu::6743b922-68bc-4b23-9bd3-73499945c9e2" providerId="AD" clId="Web-{61C481B6-7C23-92FD-8543-0D6AE4E97B08}" dt="2024-03-05T17:36:34.597" v="125" actId="20577"/>
        <pc:sldMkLst>
          <pc:docMk/>
          <pc:sldMk cId="1155373442" sldId="291"/>
        </pc:sldMkLst>
        <pc:spChg chg="mod">
          <ac:chgData name="Lane Willis" userId="S::lwillis@sebts.edu::6743b922-68bc-4b23-9bd3-73499945c9e2" providerId="AD" clId="Web-{61C481B6-7C23-92FD-8543-0D6AE4E97B08}" dt="2024-03-05T17:36:34.597" v="125" actId="20577"/>
          <ac:spMkLst>
            <pc:docMk/>
            <pc:sldMk cId="1155373442" sldId="291"/>
            <ac:spMk id="13" creationId="{00000000-0000-0000-0000-000000000000}"/>
          </ac:spMkLst>
        </pc:spChg>
      </pc:sldChg>
    </pc:docChg>
  </pc:docChgLst>
  <pc:docChgLst>
    <pc:chgData name="Lane Willis" userId="S::lwillis@sebts.edu::6743b922-68bc-4b23-9bd3-73499945c9e2" providerId="AD" clId="Web-{D9501421-A142-2497-CA64-D435EB1D7868}"/>
    <pc:docChg chg="delSld modSld sldOrd">
      <pc:chgData name="Lane Willis" userId="S::lwillis@sebts.edu::6743b922-68bc-4b23-9bd3-73499945c9e2" providerId="AD" clId="Web-{D9501421-A142-2497-CA64-D435EB1D7868}" dt="2024-03-14T19:18:51.812" v="82" actId="20577"/>
      <pc:docMkLst>
        <pc:docMk/>
      </pc:docMkLst>
      <pc:sldChg chg="modSp">
        <pc:chgData name="Lane Willis" userId="S::lwillis@sebts.edu::6743b922-68bc-4b23-9bd3-73499945c9e2" providerId="AD" clId="Web-{D9501421-A142-2497-CA64-D435EB1D7868}" dt="2024-03-14T19:18:51.812" v="82" actId="20577"/>
        <pc:sldMkLst>
          <pc:docMk/>
          <pc:sldMk cId="2692830552" sldId="270"/>
        </pc:sldMkLst>
        <pc:spChg chg="mod">
          <ac:chgData name="Lane Willis" userId="S::lwillis@sebts.edu::6743b922-68bc-4b23-9bd3-73499945c9e2" providerId="AD" clId="Web-{D9501421-A142-2497-CA64-D435EB1D7868}" dt="2024-03-14T18:26:46.762" v="24" actId="1076"/>
          <ac:spMkLst>
            <pc:docMk/>
            <pc:sldMk cId="2692830552" sldId="270"/>
            <ac:spMk id="13" creationId="{00000000-0000-0000-0000-000000000000}"/>
          </ac:spMkLst>
        </pc:spChg>
        <pc:spChg chg="mod">
          <ac:chgData name="Lane Willis" userId="S::lwillis@sebts.edu::6743b922-68bc-4b23-9bd3-73499945c9e2" providerId="AD" clId="Web-{D9501421-A142-2497-CA64-D435EB1D7868}" dt="2024-03-14T19:18:51.812" v="82" actId="20577"/>
          <ac:spMkLst>
            <pc:docMk/>
            <pc:sldMk cId="2692830552" sldId="270"/>
            <ac:spMk id="14" creationId="{00000000-0000-0000-0000-000000000000}"/>
          </ac:spMkLst>
        </pc:spChg>
      </pc:sldChg>
      <pc:sldChg chg="addSp delSp modSp">
        <pc:chgData name="Lane Willis" userId="S::lwillis@sebts.edu::6743b922-68bc-4b23-9bd3-73499945c9e2" providerId="AD" clId="Web-{D9501421-A142-2497-CA64-D435EB1D7868}" dt="2024-03-14T18:31:21.574" v="76" actId="1076"/>
        <pc:sldMkLst>
          <pc:docMk/>
          <pc:sldMk cId="4253155070" sldId="272"/>
        </pc:sldMkLst>
        <pc:spChg chg="add del mod">
          <ac:chgData name="Lane Willis" userId="S::lwillis@sebts.edu::6743b922-68bc-4b23-9bd3-73499945c9e2" providerId="AD" clId="Web-{D9501421-A142-2497-CA64-D435EB1D7868}" dt="2024-03-14T18:31:17.167" v="75"/>
          <ac:spMkLst>
            <pc:docMk/>
            <pc:sldMk cId="4253155070" sldId="272"/>
            <ac:spMk id="3" creationId="{4550FC01-7D3B-1899-087C-4F63018F3A1F}"/>
          </ac:spMkLst>
        </pc:spChg>
        <pc:spChg chg="mod">
          <ac:chgData name="Lane Willis" userId="S::lwillis@sebts.edu::6743b922-68bc-4b23-9bd3-73499945c9e2" providerId="AD" clId="Web-{D9501421-A142-2497-CA64-D435EB1D7868}" dt="2024-03-14T18:31:21.574" v="76" actId="1076"/>
          <ac:spMkLst>
            <pc:docMk/>
            <pc:sldMk cId="4253155070" sldId="272"/>
            <ac:spMk id="5" creationId="{75E5890E-63EC-4415-7604-2187DF296271}"/>
          </ac:spMkLst>
        </pc:spChg>
        <pc:spChg chg="del">
          <ac:chgData name="Lane Willis" userId="S::lwillis@sebts.edu::6743b922-68bc-4b23-9bd3-73499945c9e2" providerId="AD" clId="Web-{D9501421-A142-2497-CA64-D435EB1D7868}" dt="2024-03-14T18:31:15.026" v="74"/>
          <ac:spMkLst>
            <pc:docMk/>
            <pc:sldMk cId="4253155070" sldId="272"/>
            <ac:spMk id="14" creationId="{00000000-0000-0000-0000-000000000000}"/>
          </ac:spMkLst>
        </pc:spChg>
      </pc:sldChg>
      <pc:sldChg chg="ord">
        <pc:chgData name="Lane Willis" userId="S::lwillis@sebts.edu::6743b922-68bc-4b23-9bd3-73499945c9e2" providerId="AD" clId="Web-{D9501421-A142-2497-CA64-D435EB1D7868}" dt="2024-03-14T18:22:32.702" v="6"/>
        <pc:sldMkLst>
          <pc:docMk/>
          <pc:sldMk cId="1315284439" sldId="275"/>
        </pc:sldMkLst>
      </pc:sldChg>
      <pc:sldChg chg="modSp">
        <pc:chgData name="Lane Willis" userId="S::lwillis@sebts.edu::6743b922-68bc-4b23-9bd3-73499945c9e2" providerId="AD" clId="Web-{D9501421-A142-2497-CA64-D435EB1D7868}" dt="2024-03-14T18:29:22.270" v="65" actId="20577"/>
        <pc:sldMkLst>
          <pc:docMk/>
          <pc:sldMk cId="1749522902" sldId="276"/>
        </pc:sldMkLst>
        <pc:graphicFrameChg chg="modGraphic">
          <ac:chgData name="Lane Willis" userId="S::lwillis@sebts.edu::6743b922-68bc-4b23-9bd3-73499945c9e2" providerId="AD" clId="Web-{D9501421-A142-2497-CA64-D435EB1D7868}" dt="2024-03-14T18:29:22.270" v="65" actId="20577"/>
          <ac:graphicFrameMkLst>
            <pc:docMk/>
            <pc:sldMk cId="1749522902" sldId="276"/>
            <ac:graphicFrameMk id="16" creationId="{74924BCC-0A87-6A66-2BCC-40DFE9946404}"/>
          </ac:graphicFrameMkLst>
        </pc:graphicFrameChg>
      </pc:sldChg>
      <pc:sldChg chg="modSp">
        <pc:chgData name="Lane Willis" userId="S::lwillis@sebts.edu::6743b922-68bc-4b23-9bd3-73499945c9e2" providerId="AD" clId="Web-{D9501421-A142-2497-CA64-D435EB1D7868}" dt="2024-03-14T18:19:51.224" v="3" actId="20577"/>
        <pc:sldMkLst>
          <pc:docMk/>
          <pc:sldMk cId="4060036390" sldId="277"/>
        </pc:sldMkLst>
        <pc:graphicFrameChg chg="modGraphic">
          <ac:chgData name="Lane Willis" userId="S::lwillis@sebts.edu::6743b922-68bc-4b23-9bd3-73499945c9e2" providerId="AD" clId="Web-{D9501421-A142-2497-CA64-D435EB1D7868}" dt="2024-03-14T18:19:51.224" v="3" actId="20577"/>
          <ac:graphicFrameMkLst>
            <pc:docMk/>
            <pc:sldMk cId="4060036390" sldId="277"/>
            <ac:graphicFrameMk id="16" creationId="{E7B5AD49-53B0-7B27-9CAE-3C65C3DFD456}"/>
          </ac:graphicFrameMkLst>
        </pc:graphicFrameChg>
      </pc:sldChg>
      <pc:sldChg chg="modSp">
        <pc:chgData name="Lane Willis" userId="S::lwillis@sebts.edu::6743b922-68bc-4b23-9bd3-73499945c9e2" providerId="AD" clId="Web-{D9501421-A142-2497-CA64-D435EB1D7868}" dt="2024-03-14T18:29:06.191" v="51" actId="20577"/>
        <pc:sldMkLst>
          <pc:docMk/>
          <pc:sldMk cId="2502785364" sldId="278"/>
        </pc:sldMkLst>
        <pc:graphicFrameChg chg="modGraphic">
          <ac:chgData name="Lane Willis" userId="S::lwillis@sebts.edu::6743b922-68bc-4b23-9bd3-73499945c9e2" providerId="AD" clId="Web-{D9501421-A142-2497-CA64-D435EB1D7868}" dt="2024-03-14T18:29:06.191" v="51" actId="20577"/>
          <ac:graphicFrameMkLst>
            <pc:docMk/>
            <pc:sldMk cId="2502785364" sldId="278"/>
            <ac:graphicFrameMk id="16" creationId="{62F8F299-ACA4-FB44-1339-5818CAAC98D6}"/>
          </ac:graphicFrameMkLst>
        </pc:graphicFrameChg>
      </pc:sldChg>
      <pc:sldChg chg="del">
        <pc:chgData name="Lane Willis" userId="S::lwillis@sebts.edu::6743b922-68bc-4b23-9bd3-73499945c9e2" providerId="AD" clId="Web-{D9501421-A142-2497-CA64-D435EB1D7868}" dt="2024-03-14T18:19:36.723" v="0"/>
        <pc:sldMkLst>
          <pc:docMk/>
          <pc:sldMk cId="123471905" sldId="280"/>
        </pc:sldMkLst>
      </pc:sldChg>
      <pc:sldChg chg="modSp">
        <pc:chgData name="Lane Willis" userId="S::lwillis@sebts.edu::6743b922-68bc-4b23-9bd3-73499945c9e2" providerId="AD" clId="Web-{D9501421-A142-2497-CA64-D435EB1D7868}" dt="2024-03-14T18:20:00.615" v="5" actId="20577"/>
        <pc:sldMkLst>
          <pc:docMk/>
          <pc:sldMk cId="1025303830" sldId="281"/>
        </pc:sldMkLst>
        <pc:spChg chg="mod">
          <ac:chgData name="Lane Willis" userId="S::lwillis@sebts.edu::6743b922-68bc-4b23-9bd3-73499945c9e2" providerId="AD" clId="Web-{D9501421-A142-2497-CA64-D435EB1D7868}" dt="2024-03-14T18:20:00.615" v="5" actId="20577"/>
          <ac:spMkLst>
            <pc:docMk/>
            <pc:sldMk cId="1025303830" sldId="281"/>
            <ac:spMk id="13" creationId="{00000000-0000-0000-0000-000000000000}"/>
          </ac:spMkLst>
        </pc:spChg>
      </pc:sldChg>
      <pc:sldChg chg="modSp">
        <pc:chgData name="Lane Willis" userId="S::lwillis@sebts.edu::6743b922-68bc-4b23-9bd3-73499945c9e2" providerId="AD" clId="Web-{D9501421-A142-2497-CA64-D435EB1D7868}" dt="2024-03-14T18:22:50.312" v="11" actId="20577"/>
        <pc:sldMkLst>
          <pc:docMk/>
          <pc:sldMk cId="4174239998" sldId="290"/>
        </pc:sldMkLst>
        <pc:graphicFrameChg chg="modGraphic">
          <ac:chgData name="Lane Willis" userId="S::lwillis@sebts.edu::6743b922-68bc-4b23-9bd3-73499945c9e2" providerId="AD" clId="Web-{D9501421-A142-2497-CA64-D435EB1D7868}" dt="2024-03-14T18:22:50.312" v="11" actId="20577"/>
          <ac:graphicFrameMkLst>
            <pc:docMk/>
            <pc:sldMk cId="4174239998" sldId="290"/>
            <ac:graphicFrameMk id="16" creationId="{0860B451-F079-1F59-5F28-55FBC4D7ED13}"/>
          </ac:graphicFrameMkLst>
        </pc:graphicFrameChg>
      </pc:sldChg>
      <pc:sldChg chg="modSp">
        <pc:chgData name="Lane Willis" userId="S::lwillis@sebts.edu::6743b922-68bc-4b23-9bd3-73499945c9e2" providerId="AD" clId="Web-{D9501421-A142-2497-CA64-D435EB1D7868}" dt="2024-03-14T18:29:37.177" v="69" actId="20577"/>
        <pc:sldMkLst>
          <pc:docMk/>
          <pc:sldMk cId="1487347472" sldId="301"/>
        </pc:sldMkLst>
        <pc:graphicFrameChg chg="modGraphic">
          <ac:chgData name="Lane Willis" userId="S::lwillis@sebts.edu::6743b922-68bc-4b23-9bd3-73499945c9e2" providerId="AD" clId="Web-{D9501421-A142-2497-CA64-D435EB1D7868}" dt="2024-03-14T18:29:37.177" v="69" actId="20577"/>
          <ac:graphicFrameMkLst>
            <pc:docMk/>
            <pc:sldMk cId="1487347472" sldId="301"/>
            <ac:graphicFrameMk id="16" creationId="{B417E2B6-2684-F258-C1C6-1CC84C876CFD}"/>
          </ac:graphicFrameMkLst>
        </pc:graphicFrameChg>
      </pc:sldChg>
      <pc:sldChg chg="modSp">
        <pc:chgData name="Lane Willis" userId="S::lwillis@sebts.edu::6743b922-68bc-4b23-9bd3-73499945c9e2" providerId="AD" clId="Web-{D9501421-A142-2497-CA64-D435EB1D7868}" dt="2024-03-14T18:31:06.589" v="73" actId="20577"/>
        <pc:sldMkLst>
          <pc:docMk/>
          <pc:sldMk cId="3809962797" sldId="302"/>
        </pc:sldMkLst>
        <pc:graphicFrameChg chg="modGraphic">
          <ac:chgData name="Lane Willis" userId="S::lwillis@sebts.edu::6743b922-68bc-4b23-9bd3-73499945c9e2" providerId="AD" clId="Web-{D9501421-A142-2497-CA64-D435EB1D7868}" dt="2024-03-14T18:31:06.589" v="73" actId="20577"/>
          <ac:graphicFrameMkLst>
            <pc:docMk/>
            <pc:sldMk cId="3809962797" sldId="302"/>
            <ac:graphicFrameMk id="16" creationId="{5120D60F-EC4E-8097-3CD5-3B04C0360A88}"/>
          </ac:graphicFrameMkLst>
        </pc:graphicFrameChg>
      </pc:sldChg>
      <pc:sldChg chg="delAnim">
        <pc:chgData name="Lane Willis" userId="S::lwillis@sebts.edu::6743b922-68bc-4b23-9bd3-73499945c9e2" providerId="AD" clId="Web-{D9501421-A142-2497-CA64-D435EB1D7868}" dt="2024-03-14T18:23:15.719" v="12"/>
        <pc:sldMkLst>
          <pc:docMk/>
          <pc:sldMk cId="299904531" sldId="304"/>
        </pc:sldMkLst>
      </pc:sldChg>
    </pc:docChg>
  </pc:docChgLst>
  <pc:docChgLst>
    <pc:chgData name="Lane Willis" userId="S::lwillis@sebts.edu::6743b922-68bc-4b23-9bd3-73499945c9e2" providerId="AD" clId="Web-{AEC4B491-A27C-5CCC-A4F0-F78CBE77DE0B}"/>
    <pc:docChg chg="addSld delSld modSld sldOrd">
      <pc:chgData name="Lane Willis" userId="S::lwillis@sebts.edu::6743b922-68bc-4b23-9bd3-73499945c9e2" providerId="AD" clId="Web-{AEC4B491-A27C-5CCC-A4F0-F78CBE77DE0B}" dt="2024-02-26T20:06:59.823" v="1245" actId="20577"/>
      <pc:docMkLst>
        <pc:docMk/>
      </pc:docMkLst>
      <pc:sldChg chg="modSp">
        <pc:chgData name="Lane Willis" userId="S::lwillis@sebts.edu::6743b922-68bc-4b23-9bd3-73499945c9e2" providerId="AD" clId="Web-{AEC4B491-A27C-5CCC-A4F0-F78CBE77DE0B}" dt="2024-02-26T18:59:00.474" v="1128" actId="20577"/>
        <pc:sldMkLst>
          <pc:docMk/>
          <pc:sldMk cId="1920111014" sldId="256"/>
        </pc:sldMkLst>
        <pc:spChg chg="mod">
          <ac:chgData name="Lane Willis" userId="S::lwillis@sebts.edu::6743b922-68bc-4b23-9bd3-73499945c9e2" providerId="AD" clId="Web-{AEC4B491-A27C-5CCC-A4F0-F78CBE77DE0B}" dt="2024-02-26T18:59:00.474" v="1128" actId="20577"/>
          <ac:spMkLst>
            <pc:docMk/>
            <pc:sldMk cId="1920111014" sldId="256"/>
            <ac:spMk id="2" creationId="{00000000-0000-0000-0000-000000000000}"/>
          </ac:spMkLst>
        </pc:spChg>
        <pc:spChg chg="mod">
          <ac:chgData name="Lane Willis" userId="S::lwillis@sebts.edu::6743b922-68bc-4b23-9bd3-73499945c9e2" providerId="AD" clId="Web-{AEC4B491-A27C-5CCC-A4F0-F78CBE77DE0B}" dt="2024-02-26T16:49:04.241" v="89" actId="20577"/>
          <ac:spMkLst>
            <pc:docMk/>
            <pc:sldMk cId="1920111014" sldId="256"/>
            <ac:spMk id="3" creationId="{00000000-0000-0000-0000-000000000000}"/>
          </ac:spMkLst>
        </pc:spChg>
      </pc:sldChg>
      <pc:sldChg chg="modSp ord">
        <pc:chgData name="Lane Willis" userId="S::lwillis@sebts.edu::6743b922-68bc-4b23-9bd3-73499945c9e2" providerId="AD" clId="Web-{AEC4B491-A27C-5CCC-A4F0-F78CBE77DE0B}" dt="2024-02-26T19:20:26.113" v="1167"/>
        <pc:sldMkLst>
          <pc:docMk/>
          <pc:sldMk cId="2128536031" sldId="257"/>
        </pc:sldMkLst>
        <pc:spChg chg="mod">
          <ac:chgData name="Lane Willis" userId="S::lwillis@sebts.edu::6743b922-68bc-4b23-9bd3-73499945c9e2" providerId="AD" clId="Web-{AEC4B491-A27C-5CCC-A4F0-F78CBE77DE0B}" dt="2024-02-26T18:30:33.135" v="512" actId="20577"/>
          <ac:spMkLst>
            <pc:docMk/>
            <pc:sldMk cId="2128536031" sldId="257"/>
            <ac:spMk id="13" creationId="{00000000-0000-0000-0000-000000000000}"/>
          </ac:spMkLst>
        </pc:spChg>
        <pc:spChg chg="mod">
          <ac:chgData name="Lane Willis" userId="S::lwillis@sebts.edu::6743b922-68bc-4b23-9bd3-73499945c9e2" providerId="AD" clId="Web-{AEC4B491-A27C-5CCC-A4F0-F78CBE77DE0B}" dt="2024-02-26T18:40:55.584" v="812" actId="20577"/>
          <ac:spMkLst>
            <pc:docMk/>
            <pc:sldMk cId="2128536031" sldId="257"/>
            <ac:spMk id="14" creationId="{00000000-0000-0000-0000-000000000000}"/>
          </ac:spMkLst>
        </pc:spChg>
      </pc:sldChg>
      <pc:sldChg chg="del">
        <pc:chgData name="Lane Willis" userId="S::lwillis@sebts.edu::6743b922-68bc-4b23-9bd3-73499945c9e2" providerId="AD" clId="Web-{AEC4B491-A27C-5CCC-A4F0-F78CBE77DE0B}" dt="2024-02-26T16:50:07.806" v="104"/>
        <pc:sldMkLst>
          <pc:docMk/>
          <pc:sldMk cId="3847750985" sldId="258"/>
        </pc:sldMkLst>
      </pc:sldChg>
      <pc:sldChg chg="del">
        <pc:chgData name="Lane Willis" userId="S::lwillis@sebts.edu::6743b922-68bc-4b23-9bd3-73499945c9e2" providerId="AD" clId="Web-{AEC4B491-A27C-5CCC-A4F0-F78CBE77DE0B}" dt="2024-02-26T16:52:52.342" v="133"/>
        <pc:sldMkLst>
          <pc:docMk/>
          <pc:sldMk cId="4135151317" sldId="260"/>
        </pc:sldMkLst>
      </pc:sldChg>
      <pc:sldChg chg="modSp ord">
        <pc:chgData name="Lane Willis" userId="S::lwillis@sebts.edu::6743b922-68bc-4b23-9bd3-73499945c9e2" providerId="AD" clId="Web-{AEC4B491-A27C-5CCC-A4F0-F78CBE77DE0B}" dt="2024-02-26T16:51:53.246" v="128" actId="1076"/>
        <pc:sldMkLst>
          <pc:docMk/>
          <pc:sldMk cId="2215894925" sldId="261"/>
        </pc:sldMkLst>
        <pc:spChg chg="mod">
          <ac:chgData name="Lane Willis" userId="S::lwillis@sebts.edu::6743b922-68bc-4b23-9bd3-73499945c9e2" providerId="AD" clId="Web-{AEC4B491-A27C-5CCC-A4F0-F78CBE77DE0B}" dt="2024-02-26T16:51:53.246" v="128" actId="1076"/>
          <ac:spMkLst>
            <pc:docMk/>
            <pc:sldMk cId="2215894925" sldId="261"/>
            <ac:spMk id="2" creationId="{00000000-0000-0000-0000-000000000000}"/>
          </ac:spMkLst>
        </pc:spChg>
      </pc:sldChg>
      <pc:sldChg chg="del">
        <pc:chgData name="Lane Willis" userId="S::lwillis@sebts.edu::6743b922-68bc-4b23-9bd3-73499945c9e2" providerId="AD" clId="Web-{AEC4B491-A27C-5CCC-A4F0-F78CBE77DE0B}" dt="2024-02-26T16:52:48.670" v="132"/>
        <pc:sldMkLst>
          <pc:docMk/>
          <pc:sldMk cId="465021443" sldId="262"/>
        </pc:sldMkLst>
      </pc:sldChg>
      <pc:sldChg chg="del">
        <pc:chgData name="Lane Willis" userId="S::lwillis@sebts.edu::6743b922-68bc-4b23-9bd3-73499945c9e2" providerId="AD" clId="Web-{AEC4B491-A27C-5CCC-A4F0-F78CBE77DE0B}" dt="2024-02-26T16:52:20.075" v="129"/>
        <pc:sldMkLst>
          <pc:docMk/>
          <pc:sldMk cId="1797304117" sldId="263"/>
        </pc:sldMkLst>
      </pc:sldChg>
      <pc:sldChg chg="del">
        <pc:chgData name="Lane Willis" userId="S::lwillis@sebts.edu::6743b922-68bc-4b23-9bd3-73499945c9e2" providerId="AD" clId="Web-{AEC4B491-A27C-5CCC-A4F0-F78CBE77DE0B}" dt="2024-02-26T16:50:00.290" v="103"/>
        <pc:sldMkLst>
          <pc:docMk/>
          <pc:sldMk cId="1160959328" sldId="266"/>
        </pc:sldMkLst>
      </pc:sldChg>
      <pc:sldChg chg="del">
        <pc:chgData name="Lane Willis" userId="S::lwillis@sebts.edu::6743b922-68bc-4b23-9bd3-73499945c9e2" providerId="AD" clId="Web-{AEC4B491-A27C-5CCC-A4F0-F78CBE77DE0B}" dt="2024-02-26T16:52:26.451" v="130"/>
        <pc:sldMkLst>
          <pc:docMk/>
          <pc:sldMk cId="3965807363" sldId="267"/>
        </pc:sldMkLst>
      </pc:sldChg>
      <pc:sldChg chg="del">
        <pc:chgData name="Lane Willis" userId="S::lwillis@sebts.edu::6743b922-68bc-4b23-9bd3-73499945c9e2" providerId="AD" clId="Web-{AEC4B491-A27C-5CCC-A4F0-F78CBE77DE0B}" dt="2024-02-26T16:52:29.623" v="131"/>
        <pc:sldMkLst>
          <pc:docMk/>
          <pc:sldMk cId="223730991" sldId="268"/>
        </pc:sldMkLst>
      </pc:sldChg>
      <pc:sldChg chg="del">
        <pc:chgData name="Lane Willis" userId="S::lwillis@sebts.edu::6743b922-68bc-4b23-9bd3-73499945c9e2" providerId="AD" clId="Web-{AEC4B491-A27C-5CCC-A4F0-F78CBE77DE0B}" dt="2024-02-26T18:48:38.307" v="1001"/>
        <pc:sldMkLst>
          <pc:docMk/>
          <pc:sldMk cId="1989555738" sldId="269"/>
        </pc:sldMkLst>
      </pc:sldChg>
      <pc:sldChg chg="modSp add ord replId">
        <pc:chgData name="Lane Willis" userId="S::lwillis@sebts.edu::6743b922-68bc-4b23-9bd3-73499945c9e2" providerId="AD" clId="Web-{AEC4B491-A27C-5CCC-A4F0-F78CBE77DE0B}" dt="2024-02-26T18:42:36.885" v="869" actId="20577"/>
        <pc:sldMkLst>
          <pc:docMk/>
          <pc:sldMk cId="2692830552" sldId="270"/>
        </pc:sldMkLst>
        <pc:spChg chg="mod">
          <ac:chgData name="Lane Willis" userId="S::lwillis@sebts.edu::6743b922-68bc-4b23-9bd3-73499945c9e2" providerId="AD" clId="Web-{AEC4B491-A27C-5CCC-A4F0-F78CBE77DE0B}" dt="2024-02-26T16:50:30.806" v="110" actId="20577"/>
          <ac:spMkLst>
            <pc:docMk/>
            <pc:sldMk cId="2692830552" sldId="270"/>
            <ac:spMk id="13" creationId="{00000000-0000-0000-0000-000000000000}"/>
          </ac:spMkLst>
        </pc:spChg>
        <pc:spChg chg="mod">
          <ac:chgData name="Lane Willis" userId="S::lwillis@sebts.edu::6743b922-68bc-4b23-9bd3-73499945c9e2" providerId="AD" clId="Web-{AEC4B491-A27C-5CCC-A4F0-F78CBE77DE0B}" dt="2024-02-26T18:42:36.885" v="869" actId="20577"/>
          <ac:spMkLst>
            <pc:docMk/>
            <pc:sldMk cId="2692830552" sldId="270"/>
            <ac:spMk id="14" creationId="{00000000-0000-0000-0000-000000000000}"/>
          </ac:spMkLst>
        </pc:spChg>
      </pc:sldChg>
      <pc:sldChg chg="add del replId">
        <pc:chgData name="Lane Willis" userId="S::lwillis@sebts.edu::6743b922-68bc-4b23-9bd3-73499945c9e2" providerId="AD" clId="Web-{AEC4B491-A27C-5CCC-A4F0-F78CBE77DE0B}" dt="2024-02-26T16:50:45.323" v="112"/>
        <pc:sldMkLst>
          <pc:docMk/>
          <pc:sldMk cId="1056520363" sldId="271"/>
        </pc:sldMkLst>
      </pc:sldChg>
      <pc:sldChg chg="modSp add replId">
        <pc:chgData name="Lane Willis" userId="S::lwillis@sebts.edu::6743b922-68bc-4b23-9bd3-73499945c9e2" providerId="AD" clId="Web-{AEC4B491-A27C-5CCC-A4F0-F78CBE77DE0B}" dt="2024-02-26T19:20:45.004" v="1181" actId="20577"/>
        <pc:sldMkLst>
          <pc:docMk/>
          <pc:sldMk cId="2609966837" sldId="271"/>
        </pc:sldMkLst>
        <pc:spChg chg="mod">
          <ac:chgData name="Lane Willis" userId="S::lwillis@sebts.edu::6743b922-68bc-4b23-9bd3-73499945c9e2" providerId="AD" clId="Web-{AEC4B491-A27C-5CCC-A4F0-F78CBE77DE0B}" dt="2024-02-26T19:20:45.004" v="1181" actId="20577"/>
          <ac:spMkLst>
            <pc:docMk/>
            <pc:sldMk cId="2609966837" sldId="271"/>
            <ac:spMk id="13" creationId="{00000000-0000-0000-0000-000000000000}"/>
          </ac:spMkLst>
        </pc:spChg>
        <pc:spChg chg="mod">
          <ac:chgData name="Lane Willis" userId="S::lwillis@sebts.edu::6743b922-68bc-4b23-9bd3-73499945c9e2" providerId="AD" clId="Web-{AEC4B491-A27C-5CCC-A4F0-F78CBE77DE0B}" dt="2024-02-26T19:20:18.035" v="1166" actId="20577"/>
          <ac:spMkLst>
            <pc:docMk/>
            <pc:sldMk cId="2609966837" sldId="271"/>
            <ac:spMk id="14" creationId="{00000000-0000-0000-0000-000000000000}"/>
          </ac:spMkLst>
        </pc:spChg>
      </pc:sldChg>
      <pc:sldChg chg="addSp delSp modSp add replId">
        <pc:chgData name="Lane Willis" userId="S::lwillis@sebts.edu::6743b922-68bc-4b23-9bd3-73499945c9e2" providerId="AD" clId="Web-{AEC4B491-A27C-5CCC-A4F0-F78CBE77DE0B}" dt="2024-02-26T20:04:07.380" v="1196" actId="20577"/>
        <pc:sldMkLst>
          <pc:docMk/>
          <pc:sldMk cId="4253155070" sldId="272"/>
        </pc:sldMkLst>
        <pc:spChg chg="add mod">
          <ac:chgData name="Lane Willis" userId="S::lwillis@sebts.edu::6743b922-68bc-4b23-9bd3-73499945c9e2" providerId="AD" clId="Web-{AEC4B491-A27C-5CCC-A4F0-F78CBE77DE0B}" dt="2024-02-26T20:04:07.380" v="1196" actId="20577"/>
          <ac:spMkLst>
            <pc:docMk/>
            <pc:sldMk cId="4253155070" sldId="272"/>
            <ac:spMk id="2" creationId="{E0CFF19F-D275-A61E-FEF6-556EFAC0A213}"/>
          </ac:spMkLst>
        </pc:spChg>
        <pc:spChg chg="del mod">
          <ac:chgData name="Lane Willis" userId="S::lwillis@sebts.edu::6743b922-68bc-4b23-9bd3-73499945c9e2" providerId="AD" clId="Web-{AEC4B491-A27C-5CCC-A4F0-F78CBE77DE0B}" dt="2024-02-26T18:54:57.151" v="1019"/>
          <ac:spMkLst>
            <pc:docMk/>
            <pc:sldMk cId="4253155070" sldId="272"/>
            <ac:spMk id="13" creationId="{00000000-0000-0000-0000-000000000000}"/>
          </ac:spMkLst>
        </pc:spChg>
        <pc:spChg chg="mod">
          <ac:chgData name="Lane Willis" userId="S::lwillis@sebts.edu::6743b922-68bc-4b23-9bd3-73499945c9e2" providerId="AD" clId="Web-{AEC4B491-A27C-5CCC-A4F0-F78CBE77DE0B}" dt="2024-02-26T18:57:28.220" v="1125" actId="20577"/>
          <ac:spMkLst>
            <pc:docMk/>
            <pc:sldMk cId="4253155070" sldId="272"/>
            <ac:spMk id="14" creationId="{00000000-0000-0000-0000-000000000000}"/>
          </ac:spMkLst>
        </pc:spChg>
      </pc:sldChg>
      <pc:sldChg chg="modSp add ord replId">
        <pc:chgData name="Lane Willis" userId="S::lwillis@sebts.edu::6743b922-68bc-4b23-9bd3-73499945c9e2" providerId="AD" clId="Web-{AEC4B491-A27C-5CCC-A4F0-F78CBE77DE0B}" dt="2024-02-26T18:40:31.567" v="808" actId="20577"/>
        <pc:sldMkLst>
          <pc:docMk/>
          <pc:sldMk cId="3914554449" sldId="273"/>
        </pc:sldMkLst>
        <pc:spChg chg="mod">
          <ac:chgData name="Lane Willis" userId="S::lwillis@sebts.edu::6743b922-68bc-4b23-9bd3-73499945c9e2" providerId="AD" clId="Web-{AEC4B491-A27C-5CCC-A4F0-F78CBE77DE0B}" dt="2024-02-26T18:31:12.512" v="523" actId="20577"/>
          <ac:spMkLst>
            <pc:docMk/>
            <pc:sldMk cId="3914554449" sldId="273"/>
            <ac:spMk id="13" creationId="{00000000-0000-0000-0000-000000000000}"/>
          </ac:spMkLst>
        </pc:spChg>
        <pc:spChg chg="mod">
          <ac:chgData name="Lane Willis" userId="S::lwillis@sebts.edu::6743b922-68bc-4b23-9bd3-73499945c9e2" providerId="AD" clId="Web-{AEC4B491-A27C-5CCC-A4F0-F78CBE77DE0B}" dt="2024-02-26T18:40:31.567" v="808" actId="20577"/>
          <ac:spMkLst>
            <pc:docMk/>
            <pc:sldMk cId="3914554449" sldId="273"/>
            <ac:spMk id="14" creationId="{00000000-0000-0000-0000-000000000000}"/>
          </ac:spMkLst>
        </pc:spChg>
      </pc:sldChg>
      <pc:sldChg chg="modSp add replId">
        <pc:chgData name="Lane Willis" userId="S::lwillis@sebts.edu::6743b922-68bc-4b23-9bd3-73499945c9e2" providerId="AD" clId="Web-{AEC4B491-A27C-5CCC-A4F0-F78CBE77DE0B}" dt="2024-02-26T18:40:22.926" v="807" actId="20577"/>
        <pc:sldMkLst>
          <pc:docMk/>
          <pc:sldMk cId="1825853703" sldId="274"/>
        </pc:sldMkLst>
        <pc:spChg chg="mod">
          <ac:chgData name="Lane Willis" userId="S::lwillis@sebts.edu::6743b922-68bc-4b23-9bd3-73499945c9e2" providerId="AD" clId="Web-{AEC4B491-A27C-5CCC-A4F0-F78CBE77DE0B}" dt="2024-02-26T18:33:40.956" v="718" actId="20577"/>
          <ac:spMkLst>
            <pc:docMk/>
            <pc:sldMk cId="1825853703" sldId="274"/>
            <ac:spMk id="13" creationId="{00000000-0000-0000-0000-000000000000}"/>
          </ac:spMkLst>
        </pc:spChg>
        <pc:spChg chg="mod">
          <ac:chgData name="Lane Willis" userId="S::lwillis@sebts.edu::6743b922-68bc-4b23-9bd3-73499945c9e2" providerId="AD" clId="Web-{AEC4B491-A27C-5CCC-A4F0-F78CBE77DE0B}" dt="2024-02-26T18:40:22.926" v="807" actId="20577"/>
          <ac:spMkLst>
            <pc:docMk/>
            <pc:sldMk cId="1825853703" sldId="274"/>
            <ac:spMk id="14" creationId="{00000000-0000-0000-0000-000000000000}"/>
          </ac:spMkLst>
        </pc:spChg>
      </pc:sldChg>
      <pc:sldChg chg="modSp add ord replId">
        <pc:chgData name="Lane Willis" userId="S::lwillis@sebts.edu::6743b922-68bc-4b23-9bd3-73499945c9e2" providerId="AD" clId="Web-{AEC4B491-A27C-5CCC-A4F0-F78CBE77DE0B}" dt="2024-02-26T18:47:24.022" v="989" actId="20577"/>
        <pc:sldMkLst>
          <pc:docMk/>
          <pc:sldMk cId="1315284439" sldId="275"/>
        </pc:sldMkLst>
        <pc:spChg chg="mod">
          <ac:chgData name="Lane Willis" userId="S::lwillis@sebts.edu::6743b922-68bc-4b23-9bd3-73499945c9e2" providerId="AD" clId="Web-{AEC4B491-A27C-5CCC-A4F0-F78CBE77DE0B}" dt="2024-02-26T18:45:16.189" v="881" actId="20577"/>
          <ac:spMkLst>
            <pc:docMk/>
            <pc:sldMk cId="1315284439" sldId="275"/>
            <ac:spMk id="13" creationId="{00000000-0000-0000-0000-000000000000}"/>
          </ac:spMkLst>
        </pc:spChg>
        <pc:spChg chg="mod">
          <ac:chgData name="Lane Willis" userId="S::lwillis@sebts.edu::6743b922-68bc-4b23-9bd3-73499945c9e2" providerId="AD" clId="Web-{AEC4B491-A27C-5CCC-A4F0-F78CBE77DE0B}" dt="2024-02-26T18:47:24.022" v="989" actId="20577"/>
          <ac:spMkLst>
            <pc:docMk/>
            <pc:sldMk cId="1315284439" sldId="275"/>
            <ac:spMk id="14" creationId="{00000000-0000-0000-0000-000000000000}"/>
          </ac:spMkLst>
        </pc:spChg>
      </pc:sldChg>
      <pc:sldChg chg="modSp add replId">
        <pc:chgData name="Lane Willis" userId="S::lwillis@sebts.edu::6743b922-68bc-4b23-9bd3-73499945c9e2" providerId="AD" clId="Web-{AEC4B491-A27C-5CCC-A4F0-F78CBE77DE0B}" dt="2024-02-26T18:47:30.413" v="990" actId="20577"/>
        <pc:sldMkLst>
          <pc:docMk/>
          <pc:sldMk cId="1749522902" sldId="276"/>
        </pc:sldMkLst>
        <pc:spChg chg="mod">
          <ac:chgData name="Lane Willis" userId="S::lwillis@sebts.edu::6743b922-68bc-4b23-9bd3-73499945c9e2" providerId="AD" clId="Web-{AEC4B491-A27C-5CCC-A4F0-F78CBE77DE0B}" dt="2024-02-26T18:45:38.799" v="902" actId="20577"/>
          <ac:spMkLst>
            <pc:docMk/>
            <pc:sldMk cId="1749522902" sldId="276"/>
            <ac:spMk id="13" creationId="{00000000-0000-0000-0000-000000000000}"/>
          </ac:spMkLst>
        </pc:spChg>
        <pc:spChg chg="mod">
          <ac:chgData name="Lane Willis" userId="S::lwillis@sebts.edu::6743b922-68bc-4b23-9bd3-73499945c9e2" providerId="AD" clId="Web-{AEC4B491-A27C-5CCC-A4F0-F78CBE77DE0B}" dt="2024-02-26T18:47:30.413" v="990" actId="20577"/>
          <ac:spMkLst>
            <pc:docMk/>
            <pc:sldMk cId="1749522902" sldId="276"/>
            <ac:spMk id="14" creationId="{00000000-0000-0000-0000-000000000000}"/>
          </ac:spMkLst>
        </pc:spChg>
      </pc:sldChg>
      <pc:sldChg chg="modSp add ord replId">
        <pc:chgData name="Lane Willis" userId="S::lwillis@sebts.edu::6743b922-68bc-4b23-9bd3-73499945c9e2" providerId="AD" clId="Web-{AEC4B491-A27C-5CCC-A4F0-F78CBE77DE0B}" dt="2024-02-26T18:47:15.741" v="988" actId="20577"/>
        <pc:sldMkLst>
          <pc:docMk/>
          <pc:sldMk cId="4060036390" sldId="277"/>
        </pc:sldMkLst>
        <pc:spChg chg="mod">
          <ac:chgData name="Lane Willis" userId="S::lwillis@sebts.edu::6743b922-68bc-4b23-9bd3-73499945c9e2" providerId="AD" clId="Web-{AEC4B491-A27C-5CCC-A4F0-F78CBE77DE0B}" dt="2024-02-26T18:46:49.865" v="956" actId="20577"/>
          <ac:spMkLst>
            <pc:docMk/>
            <pc:sldMk cId="4060036390" sldId="277"/>
            <ac:spMk id="13" creationId="{00000000-0000-0000-0000-000000000000}"/>
          </ac:spMkLst>
        </pc:spChg>
        <pc:spChg chg="mod">
          <ac:chgData name="Lane Willis" userId="S::lwillis@sebts.edu::6743b922-68bc-4b23-9bd3-73499945c9e2" providerId="AD" clId="Web-{AEC4B491-A27C-5CCC-A4F0-F78CBE77DE0B}" dt="2024-02-26T18:47:15.741" v="988" actId="20577"/>
          <ac:spMkLst>
            <pc:docMk/>
            <pc:sldMk cId="4060036390" sldId="277"/>
            <ac:spMk id="14" creationId="{00000000-0000-0000-0000-000000000000}"/>
          </ac:spMkLst>
        </pc:spChg>
      </pc:sldChg>
      <pc:sldChg chg="modSp add replId">
        <pc:chgData name="Lane Willis" userId="S::lwillis@sebts.edu::6743b922-68bc-4b23-9bd3-73499945c9e2" providerId="AD" clId="Web-{AEC4B491-A27C-5CCC-A4F0-F78CBE77DE0B}" dt="2024-02-26T18:49:06.777" v="1012" actId="20577"/>
        <pc:sldMkLst>
          <pc:docMk/>
          <pc:sldMk cId="2502785364" sldId="278"/>
        </pc:sldMkLst>
        <pc:spChg chg="mod">
          <ac:chgData name="Lane Willis" userId="S::lwillis@sebts.edu::6743b922-68bc-4b23-9bd3-73499945c9e2" providerId="AD" clId="Web-{AEC4B491-A27C-5CCC-A4F0-F78CBE77DE0B}" dt="2024-02-26T18:48:48.620" v="1003" actId="20577"/>
          <ac:spMkLst>
            <pc:docMk/>
            <pc:sldMk cId="2502785364" sldId="278"/>
            <ac:spMk id="13" creationId="{00000000-0000-0000-0000-000000000000}"/>
          </ac:spMkLst>
        </pc:spChg>
        <pc:spChg chg="mod">
          <ac:chgData name="Lane Willis" userId="S::lwillis@sebts.edu::6743b922-68bc-4b23-9bd3-73499945c9e2" providerId="AD" clId="Web-{AEC4B491-A27C-5CCC-A4F0-F78CBE77DE0B}" dt="2024-02-26T18:49:06.777" v="1012" actId="20577"/>
          <ac:spMkLst>
            <pc:docMk/>
            <pc:sldMk cId="2502785364" sldId="278"/>
            <ac:spMk id="14" creationId="{00000000-0000-0000-0000-000000000000}"/>
          </ac:spMkLst>
        </pc:spChg>
      </pc:sldChg>
      <pc:sldChg chg="modSp add ord replId">
        <pc:chgData name="Lane Willis" userId="S::lwillis@sebts.edu::6743b922-68bc-4b23-9bd3-73499945c9e2" providerId="AD" clId="Web-{AEC4B491-A27C-5CCC-A4F0-F78CBE77DE0B}" dt="2024-02-26T20:03:50.254" v="1191" actId="20577"/>
        <pc:sldMkLst>
          <pc:docMk/>
          <pc:sldMk cId="2208728191" sldId="279"/>
        </pc:sldMkLst>
        <pc:spChg chg="mod">
          <ac:chgData name="Lane Willis" userId="S::lwillis@sebts.edu::6743b922-68bc-4b23-9bd3-73499945c9e2" providerId="AD" clId="Web-{AEC4B491-A27C-5CCC-A4F0-F78CBE77DE0B}" dt="2024-02-26T20:03:50.254" v="1191" actId="20577"/>
          <ac:spMkLst>
            <pc:docMk/>
            <pc:sldMk cId="2208728191" sldId="279"/>
            <ac:spMk id="2" creationId="{E0CFF19F-D275-A61E-FEF6-556EFAC0A213}"/>
          </ac:spMkLst>
        </pc:spChg>
      </pc:sldChg>
      <pc:sldChg chg="modSp add replId">
        <pc:chgData name="Lane Willis" userId="S::lwillis@sebts.edu::6743b922-68bc-4b23-9bd3-73499945c9e2" providerId="AD" clId="Web-{AEC4B491-A27C-5CCC-A4F0-F78CBE77DE0B}" dt="2024-02-26T20:04:58.413" v="1233" actId="20577"/>
        <pc:sldMkLst>
          <pc:docMk/>
          <pc:sldMk cId="123471905" sldId="280"/>
        </pc:sldMkLst>
        <pc:spChg chg="mod">
          <ac:chgData name="Lane Willis" userId="S::lwillis@sebts.edu::6743b922-68bc-4b23-9bd3-73499945c9e2" providerId="AD" clId="Web-{AEC4B491-A27C-5CCC-A4F0-F78CBE77DE0B}" dt="2024-02-26T20:04:34.662" v="1209" actId="20577"/>
          <ac:spMkLst>
            <pc:docMk/>
            <pc:sldMk cId="123471905" sldId="280"/>
            <ac:spMk id="13" creationId="{00000000-0000-0000-0000-000000000000}"/>
          </ac:spMkLst>
        </pc:spChg>
        <pc:spChg chg="mod">
          <ac:chgData name="Lane Willis" userId="S::lwillis@sebts.edu::6743b922-68bc-4b23-9bd3-73499945c9e2" providerId="AD" clId="Web-{AEC4B491-A27C-5CCC-A4F0-F78CBE77DE0B}" dt="2024-02-26T20:04:58.413" v="1233" actId="20577"/>
          <ac:spMkLst>
            <pc:docMk/>
            <pc:sldMk cId="123471905" sldId="280"/>
            <ac:spMk id="14" creationId="{00000000-0000-0000-0000-000000000000}"/>
          </ac:spMkLst>
        </pc:spChg>
      </pc:sldChg>
      <pc:sldChg chg="modSp add replId">
        <pc:chgData name="Lane Willis" userId="S::lwillis@sebts.edu::6743b922-68bc-4b23-9bd3-73499945c9e2" providerId="AD" clId="Web-{AEC4B491-A27C-5CCC-A4F0-F78CBE77DE0B}" dt="2024-02-26T20:06:01.040" v="1242" actId="20577"/>
        <pc:sldMkLst>
          <pc:docMk/>
          <pc:sldMk cId="1025303830" sldId="281"/>
        </pc:sldMkLst>
        <pc:spChg chg="mod">
          <ac:chgData name="Lane Willis" userId="S::lwillis@sebts.edu::6743b922-68bc-4b23-9bd3-73499945c9e2" providerId="AD" clId="Web-{AEC4B491-A27C-5CCC-A4F0-F78CBE77DE0B}" dt="2024-02-26T20:05:05.772" v="1235" actId="20577"/>
          <ac:spMkLst>
            <pc:docMk/>
            <pc:sldMk cId="1025303830" sldId="281"/>
            <ac:spMk id="13" creationId="{00000000-0000-0000-0000-000000000000}"/>
          </ac:spMkLst>
        </pc:spChg>
        <pc:spChg chg="mod">
          <ac:chgData name="Lane Willis" userId="S::lwillis@sebts.edu::6743b922-68bc-4b23-9bd3-73499945c9e2" providerId="AD" clId="Web-{AEC4B491-A27C-5CCC-A4F0-F78CBE77DE0B}" dt="2024-02-26T20:06:01.040" v="1242" actId="20577"/>
          <ac:spMkLst>
            <pc:docMk/>
            <pc:sldMk cId="1025303830" sldId="281"/>
            <ac:spMk id="14" creationId="{00000000-0000-0000-0000-000000000000}"/>
          </ac:spMkLst>
        </pc:spChg>
      </pc:sldChg>
      <pc:sldChg chg="modSp add replId">
        <pc:chgData name="Lane Willis" userId="S::lwillis@sebts.edu::6743b922-68bc-4b23-9bd3-73499945c9e2" providerId="AD" clId="Web-{AEC4B491-A27C-5CCC-A4F0-F78CBE77DE0B}" dt="2024-02-26T20:06:59.823" v="1245" actId="20577"/>
        <pc:sldMkLst>
          <pc:docMk/>
          <pc:sldMk cId="263704049" sldId="282"/>
        </pc:sldMkLst>
        <pc:spChg chg="mod">
          <ac:chgData name="Lane Willis" userId="S::lwillis@sebts.edu::6743b922-68bc-4b23-9bd3-73499945c9e2" providerId="AD" clId="Web-{AEC4B491-A27C-5CCC-A4F0-F78CBE77DE0B}" dt="2024-02-26T20:05:53.149" v="1241" actId="20577"/>
          <ac:spMkLst>
            <pc:docMk/>
            <pc:sldMk cId="263704049" sldId="282"/>
            <ac:spMk id="13" creationId="{00000000-0000-0000-0000-000000000000}"/>
          </ac:spMkLst>
        </pc:spChg>
        <pc:spChg chg="mod">
          <ac:chgData name="Lane Willis" userId="S::lwillis@sebts.edu::6743b922-68bc-4b23-9bd3-73499945c9e2" providerId="AD" clId="Web-{AEC4B491-A27C-5CCC-A4F0-F78CBE77DE0B}" dt="2024-02-26T20:06:59.823" v="1245" actId="20577"/>
          <ac:spMkLst>
            <pc:docMk/>
            <pc:sldMk cId="263704049" sldId="282"/>
            <ac:spMk id="16" creationId="{00000000-0000-0000-0000-000000000000}"/>
          </ac:spMkLst>
        </pc:spChg>
      </pc:sldChg>
    </pc:docChg>
  </pc:docChgLst>
  <pc:docChgLst>
    <pc:chgData name="Lane Willis" userId="S::lwillis@sebts.edu::6743b922-68bc-4b23-9bd3-73499945c9e2" providerId="AD" clId="Web-{5D670B80-0896-FB82-7E01-C548D4240EEC}"/>
    <pc:docChg chg="addSld delSld modSld">
      <pc:chgData name="Lane Willis" userId="S::lwillis@sebts.edu::6743b922-68bc-4b23-9bd3-73499945c9e2" providerId="AD" clId="Web-{5D670B80-0896-FB82-7E01-C548D4240EEC}" dt="2024-03-05T19:56:09.731" v="1698" actId="20577"/>
      <pc:docMkLst>
        <pc:docMk/>
      </pc:docMkLst>
      <pc:sldChg chg="modNotes">
        <pc:chgData name="Lane Willis" userId="S::lwillis@sebts.edu::6743b922-68bc-4b23-9bd3-73499945c9e2" providerId="AD" clId="Web-{5D670B80-0896-FB82-7E01-C548D4240EEC}" dt="2024-03-05T19:03:23.001" v="940"/>
        <pc:sldMkLst>
          <pc:docMk/>
          <pc:sldMk cId="2128536031" sldId="257"/>
        </pc:sldMkLst>
      </pc:sldChg>
      <pc:sldChg chg="modSp">
        <pc:chgData name="Lane Willis" userId="S::lwillis@sebts.edu::6743b922-68bc-4b23-9bd3-73499945c9e2" providerId="AD" clId="Web-{5D670B80-0896-FB82-7E01-C548D4240EEC}" dt="2024-03-05T19:08:46.749" v="1291" actId="14100"/>
        <pc:sldMkLst>
          <pc:docMk/>
          <pc:sldMk cId="2692830552" sldId="270"/>
        </pc:sldMkLst>
        <pc:spChg chg="mod">
          <ac:chgData name="Lane Willis" userId="S::lwillis@sebts.edu::6743b922-68bc-4b23-9bd3-73499945c9e2" providerId="AD" clId="Web-{5D670B80-0896-FB82-7E01-C548D4240EEC}" dt="2024-03-05T18:48:42.744" v="438" actId="20577"/>
          <ac:spMkLst>
            <pc:docMk/>
            <pc:sldMk cId="2692830552" sldId="270"/>
            <ac:spMk id="13" creationId="{00000000-0000-0000-0000-000000000000}"/>
          </ac:spMkLst>
        </pc:spChg>
        <pc:spChg chg="mod">
          <ac:chgData name="Lane Willis" userId="S::lwillis@sebts.edu::6743b922-68bc-4b23-9bd3-73499945c9e2" providerId="AD" clId="Web-{5D670B80-0896-FB82-7E01-C548D4240EEC}" dt="2024-03-05T19:08:46.749" v="1291" actId="14100"/>
          <ac:spMkLst>
            <pc:docMk/>
            <pc:sldMk cId="2692830552" sldId="270"/>
            <ac:spMk id="14" creationId="{00000000-0000-0000-0000-000000000000}"/>
          </ac:spMkLst>
        </pc:spChg>
      </pc:sldChg>
      <pc:sldChg chg="modSp modNotes">
        <pc:chgData name="Lane Willis" userId="S::lwillis@sebts.edu::6743b922-68bc-4b23-9bd3-73499945c9e2" providerId="AD" clId="Web-{5D670B80-0896-FB82-7E01-C548D4240EEC}" dt="2024-03-05T19:04:48.551" v="1087"/>
        <pc:sldMkLst>
          <pc:docMk/>
          <pc:sldMk cId="4253155070" sldId="272"/>
        </pc:sldMkLst>
        <pc:spChg chg="mod">
          <ac:chgData name="Lane Willis" userId="S::lwillis@sebts.edu::6743b922-68bc-4b23-9bd3-73499945c9e2" providerId="AD" clId="Web-{5D670B80-0896-FB82-7E01-C548D4240EEC}" dt="2024-03-05T18:24:42.916" v="36" actId="20577"/>
          <ac:spMkLst>
            <pc:docMk/>
            <pc:sldMk cId="4253155070" sldId="272"/>
            <ac:spMk id="2" creationId="{E0CFF19F-D275-A61E-FEF6-556EFAC0A213}"/>
          </ac:spMkLst>
        </pc:spChg>
        <pc:spChg chg="mod">
          <ac:chgData name="Lane Willis" userId="S::lwillis@sebts.edu::6743b922-68bc-4b23-9bd3-73499945c9e2" providerId="AD" clId="Web-{5D670B80-0896-FB82-7E01-C548D4240EEC}" dt="2024-03-05T19:00:07.351" v="834" actId="1076"/>
          <ac:spMkLst>
            <pc:docMk/>
            <pc:sldMk cId="4253155070" sldId="272"/>
            <ac:spMk id="14" creationId="{00000000-0000-0000-0000-000000000000}"/>
          </ac:spMkLst>
        </pc:spChg>
      </pc:sldChg>
      <pc:sldChg chg="addSp delSp modSp modNotes">
        <pc:chgData name="Lane Willis" userId="S::lwillis@sebts.edu::6743b922-68bc-4b23-9bd3-73499945c9e2" providerId="AD" clId="Web-{5D670B80-0896-FB82-7E01-C548D4240EEC}" dt="2024-03-05T19:06:51.353" v="1142"/>
        <pc:sldMkLst>
          <pc:docMk/>
          <pc:sldMk cId="3914554449" sldId="273"/>
        </pc:sldMkLst>
        <pc:spChg chg="add del mod">
          <ac:chgData name="Lane Willis" userId="S::lwillis@sebts.edu::6743b922-68bc-4b23-9bd3-73499945c9e2" providerId="AD" clId="Web-{5D670B80-0896-FB82-7E01-C548D4240EEC}" dt="2024-03-05T19:05:00.114" v="1089"/>
          <ac:spMkLst>
            <pc:docMk/>
            <pc:sldMk cId="3914554449" sldId="273"/>
            <ac:spMk id="3" creationId="{F1CBAF8A-4639-EF50-FB00-5E0B333FAF7C}"/>
          </ac:spMkLst>
        </pc:spChg>
        <pc:spChg chg="add del mod">
          <ac:chgData name="Lane Willis" userId="S::lwillis@sebts.edu::6743b922-68bc-4b23-9bd3-73499945c9e2" providerId="AD" clId="Web-{5D670B80-0896-FB82-7E01-C548D4240EEC}" dt="2024-03-05T19:05:28.772" v="1094"/>
          <ac:spMkLst>
            <pc:docMk/>
            <pc:sldMk cId="3914554449" sldId="273"/>
            <ac:spMk id="14" creationId="{00000000-0000-0000-0000-000000000000}"/>
          </ac:spMkLst>
        </pc:spChg>
      </pc:sldChg>
      <pc:sldChg chg="addSp modSp mod setBg addAnim modNotes">
        <pc:chgData name="Lane Willis" userId="S::lwillis@sebts.edu::6743b922-68bc-4b23-9bd3-73499945c9e2" providerId="AD" clId="Web-{5D670B80-0896-FB82-7E01-C548D4240EEC}" dt="2024-03-05T19:52:02.049" v="1696"/>
        <pc:sldMkLst>
          <pc:docMk/>
          <pc:sldMk cId="1825853703" sldId="274"/>
        </pc:sldMkLst>
        <pc:spChg chg="mod">
          <ac:chgData name="Lane Willis" userId="S::lwillis@sebts.edu::6743b922-68bc-4b23-9bd3-73499945c9e2" providerId="AD" clId="Web-{5D670B80-0896-FB82-7E01-C548D4240EEC}" dt="2024-03-05T18:56:52.265" v="832"/>
          <ac:spMkLst>
            <pc:docMk/>
            <pc:sldMk cId="1825853703" sldId="274"/>
            <ac:spMk id="13" creationId="{00000000-0000-0000-0000-000000000000}"/>
          </ac:spMkLst>
        </pc:spChg>
        <pc:spChg chg="mod">
          <ac:chgData name="Lane Willis" userId="S::lwillis@sebts.edu::6743b922-68bc-4b23-9bd3-73499945c9e2" providerId="AD" clId="Web-{5D670B80-0896-FB82-7E01-C548D4240EEC}" dt="2024-03-05T19:48:40.321" v="1602" actId="20577"/>
          <ac:spMkLst>
            <pc:docMk/>
            <pc:sldMk cId="1825853703" sldId="274"/>
            <ac:spMk id="14" creationId="{00000000-0000-0000-0000-000000000000}"/>
          </ac:spMkLst>
        </pc:spChg>
        <pc:picChg chg="add">
          <ac:chgData name="Lane Willis" userId="S::lwillis@sebts.edu::6743b922-68bc-4b23-9bd3-73499945c9e2" providerId="AD" clId="Web-{5D670B80-0896-FB82-7E01-C548D4240EEC}" dt="2024-03-05T18:56:52.265" v="832"/>
          <ac:picMkLst>
            <pc:docMk/>
            <pc:sldMk cId="1825853703" sldId="274"/>
            <ac:picMk id="16" creationId="{CFE7DDB7-6C46-D1C0-A377-00CA3EBCE72C}"/>
          </ac:picMkLst>
        </pc:picChg>
      </pc:sldChg>
      <pc:sldChg chg="modSp">
        <pc:chgData name="Lane Willis" userId="S::lwillis@sebts.edu::6743b922-68bc-4b23-9bd3-73499945c9e2" providerId="AD" clId="Web-{5D670B80-0896-FB82-7E01-C548D4240EEC}" dt="2024-03-05T18:47:01.114" v="429" actId="20577"/>
        <pc:sldMkLst>
          <pc:docMk/>
          <pc:sldMk cId="1749522902" sldId="276"/>
        </pc:sldMkLst>
        <pc:spChg chg="mod">
          <ac:chgData name="Lane Willis" userId="S::lwillis@sebts.edu::6743b922-68bc-4b23-9bd3-73499945c9e2" providerId="AD" clId="Web-{5D670B80-0896-FB82-7E01-C548D4240EEC}" dt="2024-03-05T18:47:01.114" v="429" actId="20577"/>
          <ac:spMkLst>
            <pc:docMk/>
            <pc:sldMk cId="1749522902" sldId="276"/>
            <ac:spMk id="13" creationId="{00000000-0000-0000-0000-000000000000}"/>
          </ac:spMkLst>
        </pc:spChg>
        <pc:graphicFrameChg chg="modGraphic">
          <ac:chgData name="Lane Willis" userId="S::lwillis@sebts.edu::6743b922-68bc-4b23-9bd3-73499945c9e2" providerId="AD" clId="Web-{5D670B80-0896-FB82-7E01-C548D4240EEC}" dt="2024-03-05T18:46:14.347" v="420" actId="20577"/>
          <ac:graphicFrameMkLst>
            <pc:docMk/>
            <pc:sldMk cId="1749522902" sldId="276"/>
            <ac:graphicFrameMk id="16" creationId="{74924BCC-0A87-6A66-2BCC-40DFE9946404}"/>
          </ac:graphicFrameMkLst>
        </pc:graphicFrameChg>
      </pc:sldChg>
      <pc:sldChg chg="modSp">
        <pc:chgData name="Lane Willis" userId="S::lwillis@sebts.edu::6743b922-68bc-4b23-9bd3-73499945c9e2" providerId="AD" clId="Web-{5D670B80-0896-FB82-7E01-C548D4240EEC}" dt="2024-03-05T19:56:09.731" v="1698" actId="20577"/>
        <pc:sldMkLst>
          <pc:docMk/>
          <pc:sldMk cId="2502785364" sldId="278"/>
        </pc:sldMkLst>
        <pc:spChg chg="mod">
          <ac:chgData name="Lane Willis" userId="S::lwillis@sebts.edu::6743b922-68bc-4b23-9bd3-73499945c9e2" providerId="AD" clId="Web-{5D670B80-0896-FB82-7E01-C548D4240EEC}" dt="2024-03-05T19:56:09.731" v="1698" actId="20577"/>
          <ac:spMkLst>
            <pc:docMk/>
            <pc:sldMk cId="2502785364" sldId="278"/>
            <ac:spMk id="13" creationId="{00000000-0000-0000-0000-000000000000}"/>
          </ac:spMkLst>
        </pc:spChg>
      </pc:sldChg>
      <pc:sldChg chg="modSp">
        <pc:chgData name="Lane Willis" userId="S::lwillis@sebts.edu::6743b922-68bc-4b23-9bd3-73499945c9e2" providerId="AD" clId="Web-{5D670B80-0896-FB82-7E01-C548D4240EEC}" dt="2024-03-05T18:23:41.773" v="14" actId="20577"/>
        <pc:sldMkLst>
          <pc:docMk/>
          <pc:sldMk cId="2208728191" sldId="279"/>
        </pc:sldMkLst>
        <pc:spChg chg="mod">
          <ac:chgData name="Lane Willis" userId="S::lwillis@sebts.edu::6743b922-68bc-4b23-9bd3-73499945c9e2" providerId="AD" clId="Web-{5D670B80-0896-FB82-7E01-C548D4240EEC}" dt="2024-03-05T18:23:41.773" v="14" actId="20577"/>
          <ac:spMkLst>
            <pc:docMk/>
            <pc:sldMk cId="2208728191" sldId="279"/>
            <ac:spMk id="2" creationId="{E0CFF19F-D275-A61E-FEF6-556EFAC0A213}"/>
          </ac:spMkLst>
        </pc:spChg>
      </pc:sldChg>
      <pc:sldChg chg="addSp modSp">
        <pc:chgData name="Lane Willis" userId="S::lwillis@sebts.edu::6743b922-68bc-4b23-9bd3-73499945c9e2" providerId="AD" clId="Web-{5D670B80-0896-FB82-7E01-C548D4240EEC}" dt="2024-03-05T18:45:34.392" v="410" actId="20577"/>
        <pc:sldMkLst>
          <pc:docMk/>
          <pc:sldMk cId="123471905" sldId="280"/>
        </pc:sldMkLst>
        <pc:spChg chg="add mod">
          <ac:chgData name="Lane Willis" userId="S::lwillis@sebts.edu::6743b922-68bc-4b23-9bd3-73499945c9e2" providerId="AD" clId="Web-{5D670B80-0896-FB82-7E01-C548D4240EEC}" dt="2024-03-05T18:45:34.392" v="410" actId="20577"/>
          <ac:spMkLst>
            <pc:docMk/>
            <pc:sldMk cId="123471905" sldId="280"/>
            <ac:spMk id="25" creationId="{8BECBA9D-BCB5-6C39-F221-4074FD1F13C4}"/>
          </ac:spMkLst>
        </pc:spChg>
      </pc:sldChg>
      <pc:sldChg chg="modSp">
        <pc:chgData name="Lane Willis" userId="S::lwillis@sebts.edu::6743b922-68bc-4b23-9bd3-73499945c9e2" providerId="AD" clId="Web-{5D670B80-0896-FB82-7E01-C548D4240EEC}" dt="2024-03-05T18:36:37.681" v="181" actId="20577"/>
        <pc:sldMkLst>
          <pc:docMk/>
          <pc:sldMk cId="263704049" sldId="282"/>
        </pc:sldMkLst>
        <pc:spChg chg="mod">
          <ac:chgData name="Lane Willis" userId="S::lwillis@sebts.edu::6743b922-68bc-4b23-9bd3-73499945c9e2" providerId="AD" clId="Web-{5D670B80-0896-FB82-7E01-C548D4240EEC}" dt="2024-03-05T18:36:37.681" v="181" actId="20577"/>
          <ac:spMkLst>
            <pc:docMk/>
            <pc:sldMk cId="263704049" sldId="282"/>
            <ac:spMk id="3" creationId="{37C26D80-2D59-BB01-80C2-96059ECB135D}"/>
          </ac:spMkLst>
        </pc:spChg>
      </pc:sldChg>
      <pc:sldChg chg="modSp modNotes">
        <pc:chgData name="Lane Willis" userId="S::lwillis@sebts.edu::6743b922-68bc-4b23-9bd3-73499945c9e2" providerId="AD" clId="Web-{5D670B80-0896-FB82-7E01-C548D4240EEC}" dt="2024-03-05T19:13:33.558" v="1543" actId="1076"/>
        <pc:sldMkLst>
          <pc:docMk/>
          <pc:sldMk cId="3419011345" sldId="284"/>
        </pc:sldMkLst>
        <pc:spChg chg="mod">
          <ac:chgData name="Lane Willis" userId="S::lwillis@sebts.edu::6743b922-68bc-4b23-9bd3-73499945c9e2" providerId="AD" clId="Web-{5D670B80-0896-FB82-7E01-C548D4240EEC}" dt="2024-03-05T19:13:33.558" v="1543" actId="1076"/>
          <ac:spMkLst>
            <pc:docMk/>
            <pc:sldMk cId="3419011345" sldId="284"/>
            <ac:spMk id="14" creationId="{00000000-0000-0000-0000-000000000000}"/>
          </ac:spMkLst>
        </pc:spChg>
      </pc:sldChg>
      <pc:sldChg chg="del">
        <pc:chgData name="Lane Willis" userId="S::lwillis@sebts.edu::6743b922-68bc-4b23-9bd3-73499945c9e2" providerId="AD" clId="Web-{5D670B80-0896-FB82-7E01-C548D4240EEC}" dt="2024-03-05T18:54:14.867" v="793"/>
        <pc:sldMkLst>
          <pc:docMk/>
          <pc:sldMk cId="3878588491" sldId="285"/>
        </pc:sldMkLst>
      </pc:sldChg>
      <pc:sldChg chg="modSp addAnim modNotes">
        <pc:chgData name="Lane Willis" userId="S::lwillis@sebts.edu::6743b922-68bc-4b23-9bd3-73499945c9e2" providerId="AD" clId="Web-{5D670B80-0896-FB82-7E01-C548D4240EEC}" dt="2024-03-05T19:11:37.116" v="1415"/>
        <pc:sldMkLst>
          <pc:docMk/>
          <pc:sldMk cId="1324952240" sldId="288"/>
        </pc:sldMkLst>
        <pc:spChg chg="mod">
          <ac:chgData name="Lane Willis" userId="S::lwillis@sebts.edu::6743b922-68bc-4b23-9bd3-73499945c9e2" providerId="AD" clId="Web-{5D670B80-0896-FB82-7E01-C548D4240EEC}" dt="2024-03-05T18:42:37.525" v="386" actId="20577"/>
          <ac:spMkLst>
            <pc:docMk/>
            <pc:sldMk cId="1324952240" sldId="288"/>
            <ac:spMk id="13" creationId="{2D1DDC7E-13D4-C89E-E495-11181A490993}"/>
          </ac:spMkLst>
        </pc:spChg>
      </pc:sldChg>
      <pc:sldChg chg="addSp delSp modSp mod setBg">
        <pc:chgData name="Lane Willis" userId="S::lwillis@sebts.edu::6743b922-68bc-4b23-9bd3-73499945c9e2" providerId="AD" clId="Web-{5D670B80-0896-FB82-7E01-C548D4240EEC}" dt="2024-03-05T18:29:05.537" v="86"/>
        <pc:sldMkLst>
          <pc:docMk/>
          <pc:sldMk cId="1320776205" sldId="289"/>
        </pc:sldMkLst>
        <pc:spChg chg="mod">
          <ac:chgData name="Lane Willis" userId="S::lwillis@sebts.edu::6743b922-68bc-4b23-9bd3-73499945c9e2" providerId="AD" clId="Web-{5D670B80-0896-FB82-7E01-C548D4240EEC}" dt="2024-03-05T18:29:05.537" v="86"/>
          <ac:spMkLst>
            <pc:docMk/>
            <pc:sldMk cId="1320776205" sldId="289"/>
            <ac:spMk id="3" creationId="{5E969C6F-558C-FD56-370A-D528C9DA2F2F}"/>
          </ac:spMkLst>
        </pc:spChg>
        <pc:spChg chg="mod">
          <ac:chgData name="Lane Willis" userId="S::lwillis@sebts.edu::6743b922-68bc-4b23-9bd3-73499945c9e2" providerId="AD" clId="Web-{5D670B80-0896-FB82-7E01-C548D4240EEC}" dt="2024-03-05T18:29:05.537" v="86"/>
          <ac:spMkLst>
            <pc:docMk/>
            <pc:sldMk cId="1320776205" sldId="289"/>
            <ac:spMk id="13" creationId="{00000000-0000-0000-0000-000000000000}"/>
          </ac:spMkLst>
        </pc:spChg>
        <pc:spChg chg="add del mod">
          <ac:chgData name="Lane Willis" userId="S::lwillis@sebts.edu::6743b922-68bc-4b23-9bd3-73499945c9e2" providerId="AD" clId="Web-{5D670B80-0896-FB82-7E01-C548D4240EEC}" dt="2024-03-05T18:28:50.567" v="83"/>
          <ac:spMkLst>
            <pc:docMk/>
            <pc:sldMk cId="1320776205" sldId="289"/>
            <ac:spMk id="63" creationId="{5BAACB36-D3BB-ECBF-0B8E-732F63E0BFB9}"/>
          </ac:spMkLst>
        </pc:spChg>
        <pc:spChg chg="add">
          <ac:chgData name="Lane Willis" userId="S::lwillis@sebts.edu::6743b922-68bc-4b23-9bd3-73499945c9e2" providerId="AD" clId="Web-{5D670B80-0896-FB82-7E01-C548D4240EEC}" dt="2024-03-05T18:29:05.537" v="86"/>
          <ac:spMkLst>
            <pc:docMk/>
            <pc:sldMk cId="1320776205" sldId="289"/>
            <ac:spMk id="70" creationId="{876248C8-0720-48AB-91BA-5F530BB41E5E}"/>
          </ac:spMkLst>
        </pc:spChg>
        <pc:spChg chg="add">
          <ac:chgData name="Lane Willis" userId="S::lwillis@sebts.edu::6743b922-68bc-4b23-9bd3-73499945c9e2" providerId="AD" clId="Web-{5D670B80-0896-FB82-7E01-C548D4240EEC}" dt="2024-03-05T18:29:05.537" v="86"/>
          <ac:spMkLst>
            <pc:docMk/>
            <pc:sldMk cId="1320776205" sldId="289"/>
            <ac:spMk id="72" creationId="{523BEDA7-D0B8-4802-8168-92452653BC9F}"/>
          </ac:spMkLst>
        </pc:spChg>
        <pc:spChg chg="add">
          <ac:chgData name="Lane Willis" userId="S::lwillis@sebts.edu::6743b922-68bc-4b23-9bd3-73499945c9e2" providerId="AD" clId="Web-{5D670B80-0896-FB82-7E01-C548D4240EEC}" dt="2024-03-05T18:29:05.537" v="86"/>
          <ac:spMkLst>
            <pc:docMk/>
            <pc:sldMk cId="1320776205" sldId="289"/>
            <ac:spMk id="74" creationId="{D2EFF34B-7B1A-4F9D-8CEE-A40962BC7C21}"/>
          </ac:spMkLst>
        </pc:spChg>
        <pc:graphicFrameChg chg="del">
          <ac:chgData name="Lane Willis" userId="S::lwillis@sebts.edu::6743b922-68bc-4b23-9bd3-73499945c9e2" providerId="AD" clId="Web-{5D670B80-0896-FB82-7E01-C548D4240EEC}" dt="2024-03-05T18:25:31.402" v="40"/>
          <ac:graphicFrameMkLst>
            <pc:docMk/>
            <pc:sldMk cId="1320776205" sldId="289"/>
            <ac:graphicFrameMk id="16" creationId="{0860B451-F079-1F59-5F28-55FBC4D7ED13}"/>
          </ac:graphicFrameMkLst>
        </pc:graphicFrameChg>
        <pc:graphicFrameChg chg="add mod">
          <ac:chgData name="Lane Willis" userId="S::lwillis@sebts.edu::6743b922-68bc-4b23-9bd3-73499945c9e2" providerId="AD" clId="Web-{5D670B80-0896-FB82-7E01-C548D4240EEC}" dt="2024-03-05T18:29:05.537" v="86"/>
          <ac:graphicFrameMkLst>
            <pc:docMk/>
            <pc:sldMk cId="1320776205" sldId="289"/>
            <ac:graphicFrameMk id="65" creationId="{163D23E6-2D90-F328-AC51-1CCB5B6F5CDB}"/>
          </ac:graphicFrameMkLst>
        </pc:graphicFrameChg>
      </pc:sldChg>
      <pc:sldChg chg="modSp mod setBg">
        <pc:chgData name="Lane Willis" userId="S::lwillis@sebts.edu::6743b922-68bc-4b23-9bd3-73499945c9e2" providerId="AD" clId="Web-{5D670B80-0896-FB82-7E01-C548D4240EEC}" dt="2024-03-05T18:32:45.030" v="117" actId="20577"/>
        <pc:sldMkLst>
          <pc:docMk/>
          <pc:sldMk cId="4174239998" sldId="290"/>
        </pc:sldMkLst>
        <pc:spChg chg="mod">
          <ac:chgData name="Lane Willis" userId="S::lwillis@sebts.edu::6743b922-68bc-4b23-9bd3-73499945c9e2" providerId="AD" clId="Web-{5D670B80-0896-FB82-7E01-C548D4240EEC}" dt="2024-03-05T18:32:45.030" v="117" actId="20577"/>
          <ac:spMkLst>
            <pc:docMk/>
            <pc:sldMk cId="4174239998" sldId="290"/>
            <ac:spMk id="3" creationId="{5E969C6F-558C-FD56-370A-D528C9DA2F2F}"/>
          </ac:spMkLst>
        </pc:spChg>
        <pc:spChg chg="mod">
          <ac:chgData name="Lane Willis" userId="S::lwillis@sebts.edu::6743b922-68bc-4b23-9bd3-73499945c9e2" providerId="AD" clId="Web-{5D670B80-0896-FB82-7E01-C548D4240EEC}" dt="2024-03-05T18:31:54.356" v="107" actId="14100"/>
          <ac:spMkLst>
            <pc:docMk/>
            <pc:sldMk cId="4174239998" sldId="290"/>
            <ac:spMk id="13" creationId="{00000000-0000-0000-0000-000000000000}"/>
          </ac:spMkLst>
        </pc:spChg>
        <pc:graphicFrameChg chg="mod ord modGraphic">
          <ac:chgData name="Lane Willis" userId="S::lwillis@sebts.edu::6743b922-68bc-4b23-9bd3-73499945c9e2" providerId="AD" clId="Web-{5D670B80-0896-FB82-7E01-C548D4240EEC}" dt="2024-03-05T18:31:51.544" v="106" actId="1076"/>
          <ac:graphicFrameMkLst>
            <pc:docMk/>
            <pc:sldMk cId="4174239998" sldId="290"/>
            <ac:graphicFrameMk id="16" creationId="{0860B451-F079-1F59-5F28-55FBC4D7ED13}"/>
          </ac:graphicFrameMkLst>
        </pc:graphicFrameChg>
      </pc:sldChg>
      <pc:sldChg chg="addSp delSp modSp mod setBg">
        <pc:chgData name="Lane Willis" userId="S::lwillis@sebts.edu::6743b922-68bc-4b23-9bd3-73499945c9e2" providerId="AD" clId="Web-{5D670B80-0896-FB82-7E01-C548D4240EEC}" dt="2024-03-05T18:35:00.927" v="167" actId="14100"/>
        <pc:sldMkLst>
          <pc:docMk/>
          <pc:sldMk cId="1155373442" sldId="291"/>
        </pc:sldMkLst>
        <pc:spChg chg="mod">
          <ac:chgData name="Lane Willis" userId="S::lwillis@sebts.edu::6743b922-68bc-4b23-9bd3-73499945c9e2" providerId="AD" clId="Web-{5D670B80-0896-FB82-7E01-C548D4240EEC}" dt="2024-03-05T18:34:47.254" v="166" actId="1076"/>
          <ac:spMkLst>
            <pc:docMk/>
            <pc:sldMk cId="1155373442" sldId="291"/>
            <ac:spMk id="3" creationId="{5E969C6F-558C-FD56-370A-D528C9DA2F2F}"/>
          </ac:spMkLst>
        </pc:spChg>
        <pc:spChg chg="mod">
          <ac:chgData name="Lane Willis" userId="S::lwillis@sebts.edu::6743b922-68bc-4b23-9bd3-73499945c9e2" providerId="AD" clId="Web-{5D670B80-0896-FB82-7E01-C548D4240EEC}" dt="2024-03-05T18:34:41.739" v="165"/>
          <ac:spMkLst>
            <pc:docMk/>
            <pc:sldMk cId="1155373442" sldId="291"/>
            <ac:spMk id="13" creationId="{00000000-0000-0000-0000-000000000000}"/>
          </ac:spMkLst>
        </pc:spChg>
        <pc:spChg chg="add del mod">
          <ac:chgData name="Lane Willis" userId="S::lwillis@sebts.edu::6743b922-68bc-4b23-9bd3-73499945c9e2" providerId="AD" clId="Web-{5D670B80-0896-FB82-7E01-C548D4240EEC}" dt="2024-03-05T18:34:11.722" v="164"/>
          <ac:spMkLst>
            <pc:docMk/>
            <pc:sldMk cId="1155373442" sldId="291"/>
            <ac:spMk id="397" creationId="{ADE3BF5B-09D0-C306-A714-4AC930CF38FE}"/>
          </ac:spMkLst>
        </pc:spChg>
        <pc:spChg chg="add">
          <ac:chgData name="Lane Willis" userId="S::lwillis@sebts.edu::6743b922-68bc-4b23-9bd3-73499945c9e2" providerId="AD" clId="Web-{5D670B80-0896-FB82-7E01-C548D4240EEC}" dt="2024-03-05T18:34:41.739" v="165"/>
          <ac:spMkLst>
            <pc:docMk/>
            <pc:sldMk cId="1155373442" sldId="291"/>
            <ac:spMk id="404" creationId="{30B3D270-B19D-4DB8-BD3C-3E707485B515}"/>
          </ac:spMkLst>
        </pc:spChg>
        <pc:spChg chg="add">
          <ac:chgData name="Lane Willis" userId="S::lwillis@sebts.edu::6743b922-68bc-4b23-9bd3-73499945c9e2" providerId="AD" clId="Web-{5D670B80-0896-FB82-7E01-C548D4240EEC}" dt="2024-03-05T18:34:41.739" v="165"/>
          <ac:spMkLst>
            <pc:docMk/>
            <pc:sldMk cId="1155373442" sldId="291"/>
            <ac:spMk id="406" creationId="{49BDAF94-B52E-4307-B54C-EF413086FC77}"/>
          </ac:spMkLst>
        </pc:spChg>
        <pc:graphicFrameChg chg="del modGraphic">
          <ac:chgData name="Lane Willis" userId="S::lwillis@sebts.edu::6743b922-68bc-4b23-9bd3-73499945c9e2" providerId="AD" clId="Web-{5D670B80-0896-FB82-7E01-C548D4240EEC}" dt="2024-03-05T18:33:46.424" v="161"/>
          <ac:graphicFrameMkLst>
            <pc:docMk/>
            <pc:sldMk cId="1155373442" sldId="291"/>
            <ac:graphicFrameMk id="16" creationId="{0860B451-F079-1F59-5F28-55FBC4D7ED13}"/>
          </ac:graphicFrameMkLst>
        </pc:graphicFrameChg>
        <pc:graphicFrameChg chg="add mod">
          <ac:chgData name="Lane Willis" userId="S::lwillis@sebts.edu::6743b922-68bc-4b23-9bd3-73499945c9e2" providerId="AD" clId="Web-{5D670B80-0896-FB82-7E01-C548D4240EEC}" dt="2024-03-05T18:35:00.927" v="167" actId="14100"/>
          <ac:graphicFrameMkLst>
            <pc:docMk/>
            <pc:sldMk cId="1155373442" sldId="291"/>
            <ac:graphicFrameMk id="399" creationId="{05298322-19C0-AF61-DDB3-C7502B780AD0}"/>
          </ac:graphicFrameMkLst>
        </pc:graphicFrameChg>
      </pc:sldChg>
      <pc:sldChg chg="modSp add replId">
        <pc:chgData name="Lane Willis" userId="S::lwillis@sebts.edu::6743b922-68bc-4b23-9bd3-73499945c9e2" providerId="AD" clId="Web-{5D670B80-0896-FB82-7E01-C548D4240EEC}" dt="2024-03-05T18:53:47.382" v="792"/>
        <pc:sldMkLst>
          <pc:docMk/>
          <pc:sldMk cId="1914360829" sldId="292"/>
        </pc:sldMkLst>
        <pc:spChg chg="mod">
          <ac:chgData name="Lane Willis" userId="S::lwillis@sebts.edu::6743b922-68bc-4b23-9bd3-73499945c9e2" providerId="AD" clId="Web-{5D670B80-0896-FB82-7E01-C548D4240EEC}" dt="2024-03-05T18:53:47.382" v="792"/>
          <ac:spMkLst>
            <pc:docMk/>
            <pc:sldMk cId="1914360829" sldId="292"/>
            <ac:spMk id="14" creationId="{00000000-0000-0000-0000-000000000000}"/>
          </ac:spMkLst>
        </pc:spChg>
      </pc:sldChg>
      <pc:sldChg chg="modSp add replId modNotes">
        <pc:chgData name="Lane Willis" userId="S::lwillis@sebts.edu::6743b922-68bc-4b23-9bd3-73499945c9e2" providerId="AD" clId="Web-{5D670B80-0896-FB82-7E01-C548D4240EEC}" dt="2024-03-05T19:14:50.530" v="1577"/>
        <pc:sldMkLst>
          <pc:docMk/>
          <pc:sldMk cId="3005994878" sldId="293"/>
        </pc:sldMkLst>
        <pc:spChg chg="mod">
          <ac:chgData name="Lane Willis" userId="S::lwillis@sebts.edu::6743b922-68bc-4b23-9bd3-73499945c9e2" providerId="AD" clId="Web-{5D670B80-0896-FB82-7E01-C548D4240EEC}" dt="2024-03-05T19:13:55.137" v="1552" actId="20577"/>
          <ac:spMkLst>
            <pc:docMk/>
            <pc:sldMk cId="3005994878" sldId="293"/>
            <ac:spMk id="13" creationId="{00000000-0000-0000-0000-000000000000}"/>
          </ac:spMkLst>
        </pc:spChg>
        <pc:spChg chg="mod">
          <ac:chgData name="Lane Willis" userId="S::lwillis@sebts.edu::6743b922-68bc-4b23-9bd3-73499945c9e2" providerId="AD" clId="Web-{5D670B80-0896-FB82-7E01-C548D4240EEC}" dt="2024-03-05T19:14:43.374" v="1568"/>
          <ac:spMkLst>
            <pc:docMk/>
            <pc:sldMk cId="3005994878" sldId="293"/>
            <ac:spMk id="14" creationId="{00000000-0000-0000-0000-000000000000}"/>
          </ac:spMkLst>
        </pc:spChg>
      </pc:sldChg>
      <pc:sldChg chg="modSp new">
        <pc:chgData name="Lane Willis" userId="S::lwillis@sebts.edu::6743b922-68bc-4b23-9bd3-73499945c9e2" providerId="AD" clId="Web-{5D670B80-0896-FB82-7E01-C548D4240EEC}" dt="2024-03-05T19:17:46.866" v="1585" actId="20577"/>
        <pc:sldMkLst>
          <pc:docMk/>
          <pc:sldMk cId="259848258" sldId="294"/>
        </pc:sldMkLst>
        <pc:spChg chg="mod">
          <ac:chgData name="Lane Willis" userId="S::lwillis@sebts.edu::6743b922-68bc-4b23-9bd3-73499945c9e2" providerId="AD" clId="Web-{5D670B80-0896-FB82-7E01-C548D4240EEC}" dt="2024-03-05T19:17:46.866" v="1585" actId="20577"/>
          <ac:spMkLst>
            <pc:docMk/>
            <pc:sldMk cId="259848258" sldId="294"/>
            <ac:spMk id="2" creationId="{B96B47CD-EED8-62B6-40D3-DFFABE9BE978}"/>
          </ac:spMkLst>
        </pc:spChg>
        <pc:spChg chg="mod">
          <ac:chgData name="Lane Willis" userId="S::lwillis@sebts.edu::6743b922-68bc-4b23-9bd3-73499945c9e2" providerId="AD" clId="Web-{5D670B80-0896-FB82-7E01-C548D4240EEC}" dt="2024-03-05T19:15:47.314" v="1581" actId="20577"/>
          <ac:spMkLst>
            <pc:docMk/>
            <pc:sldMk cId="259848258" sldId="294"/>
            <ac:spMk id="3" creationId="{9C881F47-6C51-9F07-60F0-FDC439F02F78}"/>
          </ac:spMkLst>
        </pc:spChg>
      </pc:sldChg>
      <pc:sldChg chg="add del replId">
        <pc:chgData name="Lane Willis" userId="S::lwillis@sebts.edu::6743b922-68bc-4b23-9bd3-73499945c9e2" providerId="AD" clId="Web-{5D670B80-0896-FB82-7E01-C548D4240EEC}" dt="2024-03-05T19:15:10.297" v="1579"/>
        <pc:sldMkLst>
          <pc:docMk/>
          <pc:sldMk cId="3547925120" sldId="294"/>
        </pc:sldMkLst>
      </pc:sldChg>
    </pc:docChg>
  </pc:docChgLst>
  <pc:docChgLst>
    <pc:chgData name="Lane Willis" userId="S::lwillis@sebts.edu::6743b922-68bc-4b23-9bd3-73499945c9e2" providerId="AD" clId="Web-{F4ABAB58-EF43-5F2C-BDF2-A2B13048058C}"/>
    <pc:docChg chg="addSld delSld modSld sldOrd">
      <pc:chgData name="Lane Willis" userId="S::lwillis@sebts.edu::6743b922-68bc-4b23-9bd3-73499945c9e2" providerId="AD" clId="Web-{F4ABAB58-EF43-5F2C-BDF2-A2B13048058C}" dt="2024-03-14T18:18:37.842" v="41"/>
      <pc:docMkLst>
        <pc:docMk/>
      </pc:docMkLst>
      <pc:sldChg chg="modSp">
        <pc:chgData name="Lane Willis" userId="S::lwillis@sebts.edu::6743b922-68bc-4b23-9bd3-73499945c9e2" providerId="AD" clId="Web-{F4ABAB58-EF43-5F2C-BDF2-A2B13048058C}" dt="2024-03-14T16:06:49.739" v="38" actId="20577"/>
        <pc:sldMkLst>
          <pc:docMk/>
          <pc:sldMk cId="2692830552" sldId="270"/>
        </pc:sldMkLst>
        <pc:spChg chg="mod">
          <ac:chgData name="Lane Willis" userId="S::lwillis@sebts.edu::6743b922-68bc-4b23-9bd3-73499945c9e2" providerId="AD" clId="Web-{F4ABAB58-EF43-5F2C-BDF2-A2B13048058C}" dt="2024-03-14T16:06:49.739" v="38" actId="20577"/>
          <ac:spMkLst>
            <pc:docMk/>
            <pc:sldMk cId="2692830552" sldId="270"/>
            <ac:spMk id="14" creationId="{00000000-0000-0000-0000-000000000000}"/>
          </ac:spMkLst>
        </pc:spChg>
      </pc:sldChg>
      <pc:sldChg chg="add del">
        <pc:chgData name="Lane Willis" userId="S::lwillis@sebts.edu::6743b922-68bc-4b23-9bd3-73499945c9e2" providerId="AD" clId="Web-{F4ABAB58-EF43-5F2C-BDF2-A2B13048058C}" dt="2024-03-14T18:18:37.842" v="41"/>
        <pc:sldMkLst>
          <pc:docMk/>
          <pc:sldMk cId="123471905" sldId="280"/>
        </pc:sldMkLst>
      </pc:sldChg>
      <pc:sldChg chg="del ord">
        <pc:chgData name="Lane Willis" userId="S::lwillis@sebts.edu::6743b922-68bc-4b23-9bd3-73499945c9e2" providerId="AD" clId="Web-{F4ABAB58-EF43-5F2C-BDF2-A2B13048058C}" dt="2024-03-14T16:06:06.488" v="16"/>
        <pc:sldMkLst>
          <pc:docMk/>
          <pc:sldMk cId="764186349" sldId="303"/>
        </pc:sldMkLst>
      </pc:sldChg>
      <pc:sldChg chg="delSp modSp new del">
        <pc:chgData name="Lane Willis" userId="S::lwillis@sebts.edu::6743b922-68bc-4b23-9bd3-73499945c9e2" providerId="AD" clId="Web-{F4ABAB58-EF43-5F2C-BDF2-A2B13048058C}" dt="2024-03-14T16:06:56.489" v="39"/>
        <pc:sldMkLst>
          <pc:docMk/>
          <pc:sldMk cId="3232434155" sldId="305"/>
        </pc:sldMkLst>
        <pc:spChg chg="del">
          <ac:chgData name="Lane Willis" userId="S::lwillis@sebts.edu::6743b922-68bc-4b23-9bd3-73499945c9e2" providerId="AD" clId="Web-{F4ABAB58-EF43-5F2C-BDF2-A2B13048058C}" dt="2024-03-14T16:04:46.485" v="5"/>
          <ac:spMkLst>
            <pc:docMk/>
            <pc:sldMk cId="3232434155" sldId="305"/>
            <ac:spMk id="2" creationId="{1E251753-CF35-D7F4-AF8B-D45B80A86AF6}"/>
          </ac:spMkLst>
        </pc:spChg>
        <pc:spChg chg="mod">
          <ac:chgData name="Lane Willis" userId="S::lwillis@sebts.edu::6743b922-68bc-4b23-9bd3-73499945c9e2" providerId="AD" clId="Web-{F4ABAB58-EF43-5F2C-BDF2-A2B13048058C}" dt="2024-03-14T16:05:15.095" v="6" actId="20577"/>
          <ac:spMkLst>
            <pc:docMk/>
            <pc:sldMk cId="3232434155" sldId="305"/>
            <ac:spMk id="3" creationId="{DDC84662-C41F-0A12-46B7-528CDDDF388F}"/>
          </ac:spMkLst>
        </pc:spChg>
      </pc:sldChg>
    </pc:docChg>
  </pc:docChgLst>
  <pc:docChgLst>
    <pc:chgData name="Lane Willis" userId="S::lwillis@sebts.edu::6743b922-68bc-4b23-9bd3-73499945c9e2" providerId="AD" clId="Web-{84C31FCF-5C66-0F75-58D6-3525ECF36871}"/>
    <pc:docChg chg="addSld delSld modSld sldOrd">
      <pc:chgData name="Lane Willis" userId="S::lwillis@sebts.edu::6743b922-68bc-4b23-9bd3-73499945c9e2" providerId="AD" clId="Web-{84C31FCF-5C66-0F75-58D6-3525ECF36871}" dt="2024-03-11T20:35:36.419" v="4351" actId="1076"/>
      <pc:docMkLst>
        <pc:docMk/>
      </pc:docMkLst>
      <pc:sldChg chg="modSp addAnim delAnim modNotes">
        <pc:chgData name="Lane Willis" userId="S::lwillis@sebts.edu::6743b922-68bc-4b23-9bd3-73499945c9e2" providerId="AD" clId="Web-{84C31FCF-5C66-0F75-58D6-3525ECF36871}" dt="2024-03-11T15:35:23.634" v="205"/>
        <pc:sldMkLst>
          <pc:docMk/>
          <pc:sldMk cId="2128536031" sldId="257"/>
        </pc:sldMkLst>
        <pc:spChg chg="mod">
          <ac:chgData name="Lane Willis" userId="S::lwillis@sebts.edu::6743b922-68bc-4b23-9bd3-73499945c9e2" providerId="AD" clId="Web-{84C31FCF-5C66-0F75-58D6-3525ECF36871}" dt="2024-03-11T15:20:54.844" v="9" actId="20577"/>
          <ac:spMkLst>
            <pc:docMk/>
            <pc:sldMk cId="2128536031" sldId="257"/>
            <ac:spMk id="14" creationId="{00000000-0000-0000-0000-000000000000}"/>
          </ac:spMkLst>
        </pc:spChg>
      </pc:sldChg>
      <pc:sldChg chg="modNotes">
        <pc:chgData name="Lane Willis" userId="S::lwillis@sebts.edu::6743b922-68bc-4b23-9bd3-73499945c9e2" providerId="AD" clId="Web-{84C31FCF-5C66-0F75-58D6-3525ECF36871}" dt="2024-03-11T20:35:13.465" v="4350"/>
        <pc:sldMkLst>
          <pc:docMk/>
          <pc:sldMk cId="2692830552" sldId="270"/>
        </pc:sldMkLst>
      </pc:sldChg>
      <pc:sldChg chg="modSp modNotes">
        <pc:chgData name="Lane Willis" userId="S::lwillis@sebts.edu::6743b922-68bc-4b23-9bd3-73499945c9e2" providerId="AD" clId="Web-{84C31FCF-5C66-0F75-58D6-3525ECF36871}" dt="2024-03-11T15:36:32.886" v="340"/>
        <pc:sldMkLst>
          <pc:docMk/>
          <pc:sldMk cId="4253155070" sldId="272"/>
        </pc:sldMkLst>
        <pc:spChg chg="mod">
          <ac:chgData name="Lane Willis" userId="S::lwillis@sebts.edu::6743b922-68bc-4b23-9bd3-73499945c9e2" providerId="AD" clId="Web-{84C31FCF-5C66-0F75-58D6-3525ECF36871}" dt="2024-03-11T15:35:59.682" v="221" actId="20577"/>
          <ac:spMkLst>
            <pc:docMk/>
            <pc:sldMk cId="4253155070" sldId="272"/>
            <ac:spMk id="14" creationId="{00000000-0000-0000-0000-000000000000}"/>
          </ac:spMkLst>
        </pc:spChg>
      </pc:sldChg>
      <pc:sldChg chg="modSp">
        <pc:chgData name="Lane Willis" userId="S::lwillis@sebts.edu::6743b922-68bc-4b23-9bd3-73499945c9e2" providerId="AD" clId="Web-{84C31FCF-5C66-0F75-58D6-3525ECF36871}" dt="2024-03-11T18:27:48.432" v="1817" actId="1076"/>
        <pc:sldMkLst>
          <pc:docMk/>
          <pc:sldMk cId="3914554449" sldId="273"/>
        </pc:sldMkLst>
        <pc:picChg chg="mod">
          <ac:chgData name="Lane Willis" userId="S::lwillis@sebts.edu::6743b922-68bc-4b23-9bd3-73499945c9e2" providerId="AD" clId="Web-{84C31FCF-5C66-0F75-58D6-3525ECF36871}" dt="2024-03-11T18:27:48.432" v="1817" actId="1076"/>
          <ac:picMkLst>
            <pc:docMk/>
            <pc:sldMk cId="3914554449" sldId="273"/>
            <ac:picMk id="16" creationId="{44347994-3562-63E0-0F07-68E43DD3A003}"/>
          </ac:picMkLst>
        </pc:picChg>
      </pc:sldChg>
      <pc:sldChg chg="addSp delSp modSp">
        <pc:chgData name="Lane Willis" userId="S::lwillis@sebts.edu::6743b922-68bc-4b23-9bd3-73499945c9e2" providerId="AD" clId="Web-{84C31FCF-5C66-0F75-58D6-3525ECF36871}" dt="2024-03-11T15:42:05.739" v="487" actId="1076"/>
        <pc:sldMkLst>
          <pc:docMk/>
          <pc:sldMk cId="1315284439" sldId="275"/>
        </pc:sldMkLst>
        <pc:spChg chg="mod">
          <ac:chgData name="Lane Willis" userId="S::lwillis@sebts.edu::6743b922-68bc-4b23-9bd3-73499945c9e2" providerId="AD" clId="Web-{84C31FCF-5C66-0F75-58D6-3525ECF36871}" dt="2024-03-11T15:42:05.739" v="487" actId="1076"/>
          <ac:spMkLst>
            <pc:docMk/>
            <pc:sldMk cId="1315284439" sldId="275"/>
            <ac:spMk id="13" creationId="{00000000-0000-0000-0000-000000000000}"/>
          </ac:spMkLst>
        </pc:spChg>
        <pc:spChg chg="del mod">
          <ac:chgData name="Lane Willis" userId="S::lwillis@sebts.edu::6743b922-68bc-4b23-9bd3-73499945c9e2" providerId="AD" clId="Web-{84C31FCF-5C66-0F75-58D6-3525ECF36871}" dt="2024-03-11T15:40:59.893" v="480"/>
          <ac:spMkLst>
            <pc:docMk/>
            <pc:sldMk cId="1315284439" sldId="275"/>
            <ac:spMk id="14" creationId="{00000000-0000-0000-0000-000000000000}"/>
          </ac:spMkLst>
        </pc:spChg>
        <pc:graphicFrameChg chg="add modGraphic">
          <ac:chgData name="Lane Willis" userId="S::lwillis@sebts.edu::6743b922-68bc-4b23-9bd3-73499945c9e2" providerId="AD" clId="Web-{84C31FCF-5C66-0F75-58D6-3525ECF36871}" dt="2024-03-11T15:41:49.441" v="485" actId="20577"/>
          <ac:graphicFrameMkLst>
            <pc:docMk/>
            <pc:sldMk cId="1315284439" sldId="275"/>
            <ac:graphicFrameMk id="16" creationId="{17821655-65CF-4DDF-8351-241F30BA69AB}"/>
          </ac:graphicFrameMkLst>
        </pc:graphicFrameChg>
      </pc:sldChg>
      <pc:sldChg chg="addSp delSp modSp mod setBg modNotes">
        <pc:chgData name="Lane Willis" userId="S::lwillis@sebts.edu::6743b922-68bc-4b23-9bd3-73499945c9e2" providerId="AD" clId="Web-{84C31FCF-5C66-0F75-58D6-3525ECF36871}" dt="2024-03-11T19:24:29.168" v="3248"/>
        <pc:sldMkLst>
          <pc:docMk/>
          <pc:sldMk cId="1749522902" sldId="276"/>
        </pc:sldMkLst>
        <pc:spChg chg="mod">
          <ac:chgData name="Lane Willis" userId="S::lwillis@sebts.edu::6743b922-68bc-4b23-9bd3-73499945c9e2" providerId="AD" clId="Web-{84C31FCF-5C66-0F75-58D6-3525ECF36871}" dt="2024-03-11T18:15:47.197" v="1656"/>
          <ac:spMkLst>
            <pc:docMk/>
            <pc:sldMk cId="1749522902" sldId="276"/>
            <ac:spMk id="13" creationId="{00000000-0000-0000-0000-000000000000}"/>
          </ac:spMkLst>
        </pc:spChg>
        <pc:spChg chg="add del">
          <ac:chgData name="Lane Willis" userId="S::lwillis@sebts.edu::6743b922-68bc-4b23-9bd3-73499945c9e2" providerId="AD" clId="Web-{84C31FCF-5C66-0F75-58D6-3525ECF36871}" dt="2024-03-11T18:15:47.197" v="1656"/>
          <ac:spMkLst>
            <pc:docMk/>
            <pc:sldMk cId="1749522902" sldId="276"/>
            <ac:spMk id="20" creationId="{876248C8-0720-48AB-91BA-5F530BB41E5E}"/>
          </ac:spMkLst>
        </pc:spChg>
        <pc:spChg chg="add del">
          <ac:chgData name="Lane Willis" userId="S::lwillis@sebts.edu::6743b922-68bc-4b23-9bd3-73499945c9e2" providerId="AD" clId="Web-{84C31FCF-5C66-0F75-58D6-3525ECF36871}" dt="2024-03-11T18:15:47.197" v="1656"/>
          <ac:spMkLst>
            <pc:docMk/>
            <pc:sldMk cId="1749522902" sldId="276"/>
            <ac:spMk id="22" creationId="{523BEDA7-D0B8-4802-8168-92452653BC9F}"/>
          </ac:spMkLst>
        </pc:spChg>
        <pc:spChg chg="add del">
          <ac:chgData name="Lane Willis" userId="S::lwillis@sebts.edu::6743b922-68bc-4b23-9bd3-73499945c9e2" providerId="AD" clId="Web-{84C31FCF-5C66-0F75-58D6-3525ECF36871}" dt="2024-03-11T18:15:47.197" v="1656"/>
          <ac:spMkLst>
            <pc:docMk/>
            <pc:sldMk cId="1749522902" sldId="276"/>
            <ac:spMk id="24" creationId="{D2EFF34B-7B1A-4F9D-8CEE-A40962BC7C21}"/>
          </ac:spMkLst>
        </pc:spChg>
        <pc:spChg chg="add del">
          <ac:chgData name="Lane Willis" userId="S::lwillis@sebts.edu::6743b922-68bc-4b23-9bd3-73499945c9e2" providerId="AD" clId="Web-{84C31FCF-5C66-0F75-58D6-3525ECF36871}" dt="2024-03-11T18:13:46.596" v="1583"/>
          <ac:spMkLst>
            <pc:docMk/>
            <pc:sldMk cId="1749522902" sldId="276"/>
            <ac:spMk id="29" creationId="{F1ACBE00-0221-433D-8EA5-D9D7B45F35BE}"/>
          </ac:spMkLst>
        </pc:spChg>
        <pc:spChg chg="add del">
          <ac:chgData name="Lane Willis" userId="S::lwillis@sebts.edu::6743b922-68bc-4b23-9bd3-73499945c9e2" providerId="AD" clId="Web-{84C31FCF-5C66-0F75-58D6-3525ECF36871}" dt="2024-03-11T18:13:46.596" v="1583"/>
          <ac:spMkLst>
            <pc:docMk/>
            <pc:sldMk cId="1749522902" sldId="276"/>
            <ac:spMk id="31" creationId="{06980910-96FA-4DA6-93F5-97873AF1B76D}"/>
          </ac:spMkLst>
        </pc:spChg>
        <pc:spChg chg="add del">
          <ac:chgData name="Lane Willis" userId="S::lwillis@sebts.edu::6743b922-68bc-4b23-9bd3-73499945c9e2" providerId="AD" clId="Web-{84C31FCF-5C66-0F75-58D6-3525ECF36871}" dt="2024-03-11T18:13:46.596" v="1583"/>
          <ac:spMkLst>
            <pc:docMk/>
            <pc:sldMk cId="1749522902" sldId="276"/>
            <ac:spMk id="33" creationId="{9F1CB7E2-0098-4A7C-B377-037DCA4C80AD}"/>
          </ac:spMkLst>
        </pc:spChg>
        <pc:spChg chg="add del mod">
          <ac:chgData name="Lane Willis" userId="S::lwillis@sebts.edu::6743b922-68bc-4b23-9bd3-73499945c9e2" providerId="AD" clId="Web-{84C31FCF-5C66-0F75-58D6-3525ECF36871}" dt="2024-03-11T18:15:38.806" v="1654"/>
          <ac:spMkLst>
            <pc:docMk/>
            <pc:sldMk cId="1749522902" sldId="276"/>
            <ac:spMk id="485" creationId="{1DACFCE5-6012-6CF2-8BB1-FA6DE6FFF893}"/>
          </ac:spMkLst>
        </pc:spChg>
        <pc:graphicFrameChg chg="add del mod modGraphic">
          <ac:chgData name="Lane Willis" userId="S::lwillis@sebts.edu::6743b922-68bc-4b23-9bd3-73499945c9e2" providerId="AD" clId="Web-{84C31FCF-5C66-0F75-58D6-3525ECF36871}" dt="2024-03-11T19:10:41.036" v="2488" actId="20577"/>
          <ac:graphicFrameMkLst>
            <pc:docMk/>
            <pc:sldMk cId="1749522902" sldId="276"/>
            <ac:graphicFrameMk id="16" creationId="{74924BCC-0A87-6A66-2BCC-40DFE9946404}"/>
          </ac:graphicFrameMkLst>
        </pc:graphicFrameChg>
        <pc:graphicFrameChg chg="add del">
          <ac:chgData name="Lane Willis" userId="S::lwillis@sebts.edu::6743b922-68bc-4b23-9bd3-73499945c9e2" providerId="AD" clId="Web-{84C31FCF-5C66-0F75-58D6-3525ECF36871}" dt="2024-03-11T18:12:01.917" v="1539"/>
          <ac:graphicFrameMkLst>
            <pc:docMk/>
            <pc:sldMk cId="1749522902" sldId="276"/>
            <ac:graphicFrameMk id="138" creationId="{0E641DDF-17CB-2206-9D51-3FBBFF3D0A7F}"/>
          </ac:graphicFrameMkLst>
        </pc:graphicFrameChg>
      </pc:sldChg>
      <pc:sldChg chg="modNotes">
        <pc:chgData name="Lane Willis" userId="S::lwillis@sebts.edu::6743b922-68bc-4b23-9bd3-73499945c9e2" providerId="AD" clId="Web-{84C31FCF-5C66-0F75-58D6-3525ECF36871}" dt="2024-03-11T18:57:06.374" v="2234"/>
        <pc:sldMkLst>
          <pc:docMk/>
          <pc:sldMk cId="4060036390" sldId="277"/>
        </pc:sldMkLst>
      </pc:sldChg>
      <pc:sldChg chg="modSp modNotes">
        <pc:chgData name="Lane Willis" userId="S::lwillis@sebts.edu::6743b922-68bc-4b23-9bd3-73499945c9e2" providerId="AD" clId="Web-{84C31FCF-5C66-0F75-58D6-3525ECF36871}" dt="2024-03-11T19:38:13.190" v="4339"/>
        <pc:sldMkLst>
          <pc:docMk/>
          <pc:sldMk cId="2502785364" sldId="278"/>
        </pc:sldMkLst>
        <pc:spChg chg="mod">
          <ac:chgData name="Lane Willis" userId="S::lwillis@sebts.edu::6743b922-68bc-4b23-9bd3-73499945c9e2" providerId="AD" clId="Web-{84C31FCF-5C66-0F75-58D6-3525ECF36871}" dt="2024-03-11T18:23:31.962" v="1813" actId="20577"/>
          <ac:spMkLst>
            <pc:docMk/>
            <pc:sldMk cId="2502785364" sldId="278"/>
            <ac:spMk id="13" creationId="{00000000-0000-0000-0000-000000000000}"/>
          </ac:spMkLst>
        </pc:spChg>
      </pc:sldChg>
      <pc:sldChg chg="modNotes">
        <pc:chgData name="Lane Willis" userId="S::lwillis@sebts.edu::6743b922-68bc-4b23-9bd3-73499945c9e2" providerId="AD" clId="Web-{84C31FCF-5C66-0F75-58D6-3525ECF36871}" dt="2024-03-11T18:55:28.321" v="2128"/>
        <pc:sldMkLst>
          <pc:docMk/>
          <pc:sldMk cId="2208728191" sldId="279"/>
        </pc:sldMkLst>
      </pc:sldChg>
      <pc:sldChg chg="modNotes">
        <pc:chgData name="Lane Willis" userId="S::lwillis@sebts.edu::6743b922-68bc-4b23-9bd3-73499945c9e2" providerId="AD" clId="Web-{84C31FCF-5C66-0F75-58D6-3525ECF36871}" dt="2024-03-11T18:57:23.437" v="2251"/>
        <pc:sldMkLst>
          <pc:docMk/>
          <pc:sldMk cId="123471905" sldId="280"/>
        </pc:sldMkLst>
      </pc:sldChg>
      <pc:sldChg chg="modSp addAnim modNotes">
        <pc:chgData name="Lane Willis" userId="S::lwillis@sebts.edu::6743b922-68bc-4b23-9bd3-73499945c9e2" providerId="AD" clId="Web-{84C31FCF-5C66-0F75-58D6-3525ECF36871}" dt="2024-03-11T15:23:02.879" v="102"/>
        <pc:sldMkLst>
          <pc:docMk/>
          <pc:sldMk cId="3419011345" sldId="284"/>
        </pc:sldMkLst>
        <pc:spChg chg="mod">
          <ac:chgData name="Lane Willis" userId="S::lwillis@sebts.edu::6743b922-68bc-4b23-9bd3-73499945c9e2" providerId="AD" clId="Web-{84C31FCF-5C66-0F75-58D6-3525ECF36871}" dt="2024-03-11T15:18:21.715" v="0" actId="20577"/>
          <ac:spMkLst>
            <pc:docMk/>
            <pc:sldMk cId="3419011345" sldId="284"/>
            <ac:spMk id="13" creationId="{00000000-0000-0000-0000-000000000000}"/>
          </ac:spMkLst>
        </pc:spChg>
      </pc:sldChg>
      <pc:sldChg chg="modSp">
        <pc:chgData name="Lane Willis" userId="S::lwillis@sebts.edu::6743b922-68bc-4b23-9bd3-73499945c9e2" providerId="AD" clId="Web-{84C31FCF-5C66-0F75-58D6-3525ECF36871}" dt="2024-03-11T16:04:49.104" v="742" actId="20577"/>
        <pc:sldMkLst>
          <pc:docMk/>
          <pc:sldMk cId="1155373442" sldId="291"/>
        </pc:sldMkLst>
        <pc:spChg chg="mod">
          <ac:chgData name="Lane Willis" userId="S::lwillis@sebts.edu::6743b922-68bc-4b23-9bd3-73499945c9e2" providerId="AD" clId="Web-{84C31FCF-5C66-0F75-58D6-3525ECF36871}" dt="2024-03-11T16:04:44.167" v="739" actId="20577"/>
          <ac:spMkLst>
            <pc:docMk/>
            <pc:sldMk cId="1155373442" sldId="291"/>
            <ac:spMk id="13" creationId="{00000000-0000-0000-0000-000000000000}"/>
          </ac:spMkLst>
        </pc:spChg>
        <pc:graphicFrameChg chg="modGraphic">
          <ac:chgData name="Lane Willis" userId="S::lwillis@sebts.edu::6743b922-68bc-4b23-9bd3-73499945c9e2" providerId="AD" clId="Web-{84C31FCF-5C66-0F75-58D6-3525ECF36871}" dt="2024-03-11T16:04:49.104" v="742" actId="20577"/>
          <ac:graphicFrameMkLst>
            <pc:docMk/>
            <pc:sldMk cId="1155373442" sldId="291"/>
            <ac:graphicFrameMk id="399" creationId="{05298322-19C0-AF61-DDB3-C7502B780AD0}"/>
          </ac:graphicFrameMkLst>
        </pc:graphicFrameChg>
      </pc:sldChg>
      <pc:sldChg chg="modSp">
        <pc:chgData name="Lane Willis" userId="S::lwillis@sebts.edu::6743b922-68bc-4b23-9bd3-73499945c9e2" providerId="AD" clId="Web-{84C31FCF-5C66-0F75-58D6-3525ECF36871}" dt="2024-03-11T18:18:57.710" v="1741" actId="20577"/>
        <pc:sldMkLst>
          <pc:docMk/>
          <pc:sldMk cId="1914360829" sldId="292"/>
        </pc:sldMkLst>
        <pc:spChg chg="mod">
          <ac:chgData name="Lane Willis" userId="S::lwillis@sebts.edu::6743b922-68bc-4b23-9bd3-73499945c9e2" providerId="AD" clId="Web-{84C31FCF-5C66-0F75-58D6-3525ECF36871}" dt="2024-03-11T18:18:57.710" v="1741" actId="20577"/>
          <ac:spMkLst>
            <pc:docMk/>
            <pc:sldMk cId="1914360829" sldId="292"/>
            <ac:spMk id="14" creationId="{00000000-0000-0000-0000-000000000000}"/>
          </ac:spMkLst>
        </pc:spChg>
      </pc:sldChg>
      <pc:sldChg chg="addAnim modNotes">
        <pc:chgData name="Lane Willis" userId="S::lwillis@sebts.edu::6743b922-68bc-4b23-9bd3-73499945c9e2" providerId="AD" clId="Web-{84C31FCF-5C66-0F75-58D6-3525ECF36871}" dt="2024-03-11T15:23:46.115" v="131"/>
        <pc:sldMkLst>
          <pc:docMk/>
          <pc:sldMk cId="3005994878" sldId="293"/>
        </pc:sldMkLst>
      </pc:sldChg>
      <pc:sldChg chg="del">
        <pc:chgData name="Lane Willis" userId="S::lwillis@sebts.edu::6743b922-68bc-4b23-9bd3-73499945c9e2" providerId="AD" clId="Web-{84C31FCF-5C66-0F75-58D6-3525ECF36871}" dt="2024-03-11T18:21:49.612" v="1808"/>
        <pc:sldMkLst>
          <pc:docMk/>
          <pc:sldMk cId="259848258" sldId="294"/>
        </pc:sldMkLst>
      </pc:sldChg>
      <pc:sldChg chg="modNotes">
        <pc:chgData name="Lane Willis" userId="S::lwillis@sebts.edu::6743b922-68bc-4b23-9bd3-73499945c9e2" providerId="AD" clId="Web-{84C31FCF-5C66-0F75-58D6-3525ECF36871}" dt="2024-03-11T19:31:44.415" v="3777"/>
        <pc:sldMkLst>
          <pc:docMk/>
          <pc:sldMk cId="893524687" sldId="295"/>
        </pc:sldMkLst>
      </pc:sldChg>
      <pc:sldChg chg="modSp ord modNotes">
        <pc:chgData name="Lane Willis" userId="S::lwillis@sebts.edu::6743b922-68bc-4b23-9bd3-73499945c9e2" providerId="AD" clId="Web-{84C31FCF-5C66-0F75-58D6-3525ECF36871}" dt="2024-03-11T20:35:36.419" v="4351" actId="1076"/>
        <pc:sldMkLst>
          <pc:docMk/>
          <pc:sldMk cId="234499828" sldId="296"/>
        </pc:sldMkLst>
        <pc:spChg chg="mod">
          <ac:chgData name="Lane Willis" userId="S::lwillis@sebts.edu::6743b922-68bc-4b23-9bd3-73499945c9e2" providerId="AD" clId="Web-{84C31FCF-5C66-0F75-58D6-3525ECF36871}" dt="2024-03-11T20:35:36.419" v="4351" actId="1076"/>
          <ac:spMkLst>
            <pc:docMk/>
            <pc:sldMk cId="234499828" sldId="296"/>
            <ac:spMk id="14" creationId="{00000000-0000-0000-0000-000000000000}"/>
          </ac:spMkLst>
        </pc:spChg>
      </pc:sldChg>
      <pc:sldChg chg="addSp delSp modSp addAnim delAnim modNotes">
        <pc:chgData name="Lane Willis" userId="S::lwillis@sebts.edu::6743b922-68bc-4b23-9bd3-73499945c9e2" providerId="AD" clId="Web-{84C31FCF-5C66-0F75-58D6-3525ECF36871}" dt="2024-03-11T19:01:41.845" v="2352"/>
        <pc:sldMkLst>
          <pc:docMk/>
          <pc:sldMk cId="575645113" sldId="297"/>
        </pc:sldMkLst>
        <pc:spChg chg="mod">
          <ac:chgData name="Lane Willis" userId="S::lwillis@sebts.edu::6743b922-68bc-4b23-9bd3-73499945c9e2" providerId="AD" clId="Web-{84C31FCF-5C66-0F75-58D6-3525ECF36871}" dt="2024-03-11T18:23:56.448" v="1815" actId="20577"/>
          <ac:spMkLst>
            <pc:docMk/>
            <pc:sldMk cId="575645113" sldId="297"/>
            <ac:spMk id="13" creationId="{00000000-0000-0000-0000-000000000000}"/>
          </ac:spMkLst>
        </pc:spChg>
        <pc:spChg chg="del">
          <ac:chgData name="Lane Willis" userId="S::lwillis@sebts.edu::6743b922-68bc-4b23-9bd3-73499945c9e2" providerId="AD" clId="Web-{84C31FCF-5C66-0F75-58D6-3525ECF36871}" dt="2024-03-11T15:46:14.839" v="491"/>
          <ac:spMkLst>
            <pc:docMk/>
            <pc:sldMk cId="575645113" sldId="297"/>
            <ac:spMk id="14" creationId="{00000000-0000-0000-0000-000000000000}"/>
          </ac:spMkLst>
        </pc:spChg>
        <pc:graphicFrameChg chg="add modGraphic">
          <ac:chgData name="Lane Willis" userId="S::lwillis@sebts.edu::6743b922-68bc-4b23-9bd3-73499945c9e2" providerId="AD" clId="Web-{84C31FCF-5C66-0F75-58D6-3525ECF36871}" dt="2024-03-11T16:41:56.143" v="1253" actId="20577"/>
          <ac:graphicFrameMkLst>
            <pc:docMk/>
            <pc:sldMk cId="575645113" sldId="297"/>
            <ac:graphicFrameMk id="16" creationId="{966AEC73-4419-16C6-1525-CCDD7B809D16}"/>
          </ac:graphicFrameMkLst>
        </pc:graphicFrameChg>
      </pc:sldChg>
      <pc:sldChg chg="addSp delSp modSp add mod replId setBg modNotes">
        <pc:chgData name="Lane Willis" userId="S::lwillis@sebts.edu::6743b922-68bc-4b23-9bd3-73499945c9e2" providerId="AD" clId="Web-{84C31FCF-5C66-0F75-58D6-3525ECF36871}" dt="2024-03-11T18:07:49.323" v="1420"/>
        <pc:sldMkLst>
          <pc:docMk/>
          <pc:sldMk cId="1994065993" sldId="298"/>
        </pc:sldMkLst>
        <pc:spChg chg="mod">
          <ac:chgData name="Lane Willis" userId="S::lwillis@sebts.edu::6743b922-68bc-4b23-9bd3-73499945c9e2" providerId="AD" clId="Web-{84C31FCF-5C66-0F75-58D6-3525ECF36871}" dt="2024-03-11T18:07:49.323" v="1420"/>
          <ac:spMkLst>
            <pc:docMk/>
            <pc:sldMk cId="1994065993" sldId="298"/>
            <ac:spMk id="13" creationId="{00000000-0000-0000-0000-000000000000}"/>
          </ac:spMkLst>
        </pc:spChg>
        <pc:spChg chg="del mod">
          <ac:chgData name="Lane Willis" userId="S::lwillis@sebts.edu::6743b922-68bc-4b23-9bd3-73499945c9e2" providerId="AD" clId="Web-{84C31FCF-5C66-0F75-58D6-3525ECF36871}" dt="2024-03-11T18:06:48.584" v="1414"/>
          <ac:spMkLst>
            <pc:docMk/>
            <pc:sldMk cId="1994065993" sldId="298"/>
            <ac:spMk id="14" creationId="{00000000-0000-0000-0000-000000000000}"/>
          </ac:spMkLst>
        </pc:spChg>
        <pc:spChg chg="add">
          <ac:chgData name="Lane Willis" userId="S::lwillis@sebts.edu::6743b922-68bc-4b23-9bd3-73499945c9e2" providerId="AD" clId="Web-{84C31FCF-5C66-0F75-58D6-3525ECF36871}" dt="2024-03-11T18:07:49.323" v="1420"/>
          <ac:spMkLst>
            <pc:docMk/>
            <pc:sldMk cId="1994065993" sldId="298"/>
            <ac:spMk id="21" creationId="{30B3D270-B19D-4DB8-BD3C-3E707485B515}"/>
          </ac:spMkLst>
        </pc:spChg>
        <pc:spChg chg="add">
          <ac:chgData name="Lane Willis" userId="S::lwillis@sebts.edu::6743b922-68bc-4b23-9bd3-73499945c9e2" providerId="AD" clId="Web-{84C31FCF-5C66-0F75-58D6-3525ECF36871}" dt="2024-03-11T18:07:49.323" v="1420"/>
          <ac:spMkLst>
            <pc:docMk/>
            <pc:sldMk cId="1994065993" sldId="298"/>
            <ac:spMk id="23" creationId="{49BDAF94-B52E-4307-B54C-EF413086FC77}"/>
          </ac:spMkLst>
        </pc:spChg>
        <pc:graphicFrameChg chg="add mod modGraphic">
          <ac:chgData name="Lane Willis" userId="S::lwillis@sebts.edu::6743b922-68bc-4b23-9bd3-73499945c9e2" providerId="AD" clId="Web-{84C31FCF-5C66-0F75-58D6-3525ECF36871}" dt="2024-03-11T18:07:49.323" v="1420"/>
          <ac:graphicFrameMkLst>
            <pc:docMk/>
            <pc:sldMk cId="1994065993" sldId="298"/>
            <ac:graphicFrameMk id="16" creationId="{C08341A1-B349-F2FB-FCF8-E5D4AA30D37E}"/>
          </ac:graphicFrameMkLst>
        </pc:graphicFrameChg>
      </pc:sldChg>
      <pc:sldChg chg="addSp delSp modSp add mod replId setBg modNotes">
        <pc:chgData name="Lane Willis" userId="S::lwillis@sebts.edu::6743b922-68bc-4b23-9bd3-73499945c9e2" providerId="AD" clId="Web-{84C31FCF-5C66-0F75-58D6-3525ECF36871}" dt="2024-03-11T19:21:22.734" v="3025"/>
        <pc:sldMkLst>
          <pc:docMk/>
          <pc:sldMk cId="499743908" sldId="299"/>
        </pc:sldMkLst>
        <pc:spChg chg="mod">
          <ac:chgData name="Lane Willis" userId="S::lwillis@sebts.edu::6743b922-68bc-4b23-9bd3-73499945c9e2" providerId="AD" clId="Web-{84C31FCF-5C66-0F75-58D6-3525ECF36871}" dt="2024-03-11T18:07:38.197" v="1419"/>
          <ac:spMkLst>
            <pc:docMk/>
            <pc:sldMk cId="499743908" sldId="299"/>
            <ac:spMk id="13" creationId="{00000000-0000-0000-0000-000000000000}"/>
          </ac:spMkLst>
        </pc:spChg>
        <pc:spChg chg="del mod">
          <ac:chgData name="Lane Willis" userId="S::lwillis@sebts.edu::6743b922-68bc-4b23-9bd3-73499945c9e2" providerId="AD" clId="Web-{84C31FCF-5C66-0F75-58D6-3525ECF36871}" dt="2024-03-11T18:07:38.197" v="1419"/>
          <ac:spMkLst>
            <pc:docMk/>
            <pc:sldMk cId="499743908" sldId="299"/>
            <ac:spMk id="14" creationId="{00000000-0000-0000-0000-000000000000}"/>
          </ac:spMkLst>
        </pc:spChg>
        <pc:spChg chg="add">
          <ac:chgData name="Lane Willis" userId="S::lwillis@sebts.edu::6743b922-68bc-4b23-9bd3-73499945c9e2" providerId="AD" clId="Web-{84C31FCF-5C66-0F75-58D6-3525ECF36871}" dt="2024-03-11T18:07:38.197" v="1419"/>
          <ac:spMkLst>
            <pc:docMk/>
            <pc:sldMk cId="499743908" sldId="299"/>
            <ac:spMk id="20" creationId="{30B3D270-B19D-4DB8-BD3C-3E707485B515}"/>
          </ac:spMkLst>
        </pc:spChg>
        <pc:spChg chg="add">
          <ac:chgData name="Lane Willis" userId="S::lwillis@sebts.edu::6743b922-68bc-4b23-9bd3-73499945c9e2" providerId="AD" clId="Web-{84C31FCF-5C66-0F75-58D6-3525ECF36871}" dt="2024-03-11T18:07:38.197" v="1419"/>
          <ac:spMkLst>
            <pc:docMk/>
            <pc:sldMk cId="499743908" sldId="299"/>
            <ac:spMk id="22" creationId="{49BDAF94-B52E-4307-B54C-EF413086FC77}"/>
          </ac:spMkLst>
        </pc:spChg>
        <pc:graphicFrameChg chg="add">
          <ac:chgData name="Lane Willis" userId="S::lwillis@sebts.edu::6743b922-68bc-4b23-9bd3-73499945c9e2" providerId="AD" clId="Web-{84C31FCF-5C66-0F75-58D6-3525ECF36871}" dt="2024-03-11T18:07:38.197" v="1419"/>
          <ac:graphicFrameMkLst>
            <pc:docMk/>
            <pc:sldMk cId="499743908" sldId="299"/>
            <ac:graphicFrameMk id="16" creationId="{376C2188-2FA7-BF29-70D9-4AA94110CB04}"/>
          </ac:graphicFrameMkLst>
        </pc:graphicFrameChg>
      </pc:sldChg>
      <pc:sldChg chg="addSp delSp modSp add mod ord replId setBg modNotes">
        <pc:chgData name="Lane Willis" userId="S::lwillis@sebts.edu::6743b922-68bc-4b23-9bd3-73499945c9e2" providerId="AD" clId="Web-{84C31FCF-5C66-0F75-58D6-3525ECF36871}" dt="2024-03-11T19:02:58.740" v="2355" actId="20577"/>
        <pc:sldMkLst>
          <pc:docMk/>
          <pc:sldMk cId="2807912128" sldId="300"/>
        </pc:sldMkLst>
        <pc:spChg chg="mod">
          <ac:chgData name="Lane Willis" userId="S::lwillis@sebts.edu::6743b922-68bc-4b23-9bd3-73499945c9e2" providerId="AD" clId="Web-{84C31FCF-5C66-0F75-58D6-3525ECF36871}" dt="2024-03-11T18:07:17.321" v="1417"/>
          <ac:spMkLst>
            <pc:docMk/>
            <pc:sldMk cId="2807912128" sldId="300"/>
            <ac:spMk id="13" creationId="{00000000-0000-0000-0000-000000000000}"/>
          </ac:spMkLst>
        </pc:spChg>
        <pc:spChg chg="add del mod">
          <ac:chgData name="Lane Willis" userId="S::lwillis@sebts.edu::6743b922-68bc-4b23-9bd3-73499945c9e2" providerId="AD" clId="Web-{84C31FCF-5C66-0F75-58D6-3525ECF36871}" dt="2024-03-11T18:07:17.321" v="1417"/>
          <ac:spMkLst>
            <pc:docMk/>
            <pc:sldMk cId="2807912128" sldId="300"/>
            <ac:spMk id="14" creationId="{00000000-0000-0000-0000-000000000000}"/>
          </ac:spMkLst>
        </pc:spChg>
        <pc:spChg chg="add">
          <ac:chgData name="Lane Willis" userId="S::lwillis@sebts.edu::6743b922-68bc-4b23-9bd3-73499945c9e2" providerId="AD" clId="Web-{84C31FCF-5C66-0F75-58D6-3525ECF36871}" dt="2024-03-11T18:07:17.321" v="1417"/>
          <ac:spMkLst>
            <pc:docMk/>
            <pc:sldMk cId="2807912128" sldId="300"/>
            <ac:spMk id="20" creationId="{30B3D270-B19D-4DB8-BD3C-3E707485B515}"/>
          </ac:spMkLst>
        </pc:spChg>
        <pc:spChg chg="add">
          <ac:chgData name="Lane Willis" userId="S::lwillis@sebts.edu::6743b922-68bc-4b23-9bd3-73499945c9e2" providerId="AD" clId="Web-{84C31FCF-5C66-0F75-58D6-3525ECF36871}" dt="2024-03-11T18:07:17.321" v="1417"/>
          <ac:spMkLst>
            <pc:docMk/>
            <pc:sldMk cId="2807912128" sldId="300"/>
            <ac:spMk id="22" creationId="{49BDAF94-B52E-4307-B54C-EF413086FC77}"/>
          </ac:spMkLst>
        </pc:spChg>
        <pc:graphicFrameChg chg="add del">
          <ac:chgData name="Lane Willis" userId="S::lwillis@sebts.edu::6743b922-68bc-4b23-9bd3-73499945c9e2" providerId="AD" clId="Web-{84C31FCF-5C66-0F75-58D6-3525ECF36871}" dt="2024-03-11T18:07:17.305" v="1416"/>
          <ac:graphicFrameMkLst>
            <pc:docMk/>
            <pc:sldMk cId="2807912128" sldId="300"/>
            <ac:graphicFrameMk id="16" creationId="{D1345EF1-B8E2-1D81-75AE-A0F2A11C8D12}"/>
          </ac:graphicFrameMkLst>
        </pc:graphicFrameChg>
        <pc:graphicFrameChg chg="add modGraphic">
          <ac:chgData name="Lane Willis" userId="S::lwillis@sebts.edu::6743b922-68bc-4b23-9bd3-73499945c9e2" providerId="AD" clId="Web-{84C31FCF-5C66-0F75-58D6-3525ECF36871}" dt="2024-03-11T19:02:58.740" v="2355" actId="20577"/>
          <ac:graphicFrameMkLst>
            <pc:docMk/>
            <pc:sldMk cId="2807912128" sldId="300"/>
            <ac:graphicFrameMk id="18" creationId="{6C2F0EA8-2EE6-160E-7328-D7AE49367FC3}"/>
          </ac:graphicFrameMkLst>
        </pc:graphicFrameChg>
      </pc:sldChg>
      <pc:sldChg chg="addSp delSp modSp add mod ord replId setBg modNotes">
        <pc:chgData name="Lane Willis" userId="S::lwillis@sebts.edu::6743b922-68bc-4b23-9bd3-73499945c9e2" providerId="AD" clId="Web-{84C31FCF-5C66-0F75-58D6-3525ECF36871}" dt="2024-03-11T18:07:25.524" v="1418"/>
        <pc:sldMkLst>
          <pc:docMk/>
          <pc:sldMk cId="1487347472" sldId="301"/>
        </pc:sldMkLst>
        <pc:spChg chg="mod">
          <ac:chgData name="Lane Willis" userId="S::lwillis@sebts.edu::6743b922-68bc-4b23-9bd3-73499945c9e2" providerId="AD" clId="Web-{84C31FCF-5C66-0F75-58D6-3525ECF36871}" dt="2024-03-11T18:07:25.524" v="1418"/>
          <ac:spMkLst>
            <pc:docMk/>
            <pc:sldMk cId="1487347472" sldId="301"/>
            <ac:spMk id="13" creationId="{00000000-0000-0000-0000-000000000000}"/>
          </ac:spMkLst>
        </pc:spChg>
        <pc:spChg chg="del mod">
          <ac:chgData name="Lane Willis" userId="S::lwillis@sebts.edu::6743b922-68bc-4b23-9bd3-73499945c9e2" providerId="AD" clId="Web-{84C31FCF-5C66-0F75-58D6-3525ECF36871}" dt="2024-03-11T18:07:25.524" v="1418"/>
          <ac:spMkLst>
            <pc:docMk/>
            <pc:sldMk cId="1487347472" sldId="301"/>
            <ac:spMk id="14" creationId="{00000000-0000-0000-0000-000000000000}"/>
          </ac:spMkLst>
        </pc:spChg>
        <pc:spChg chg="add">
          <ac:chgData name="Lane Willis" userId="S::lwillis@sebts.edu::6743b922-68bc-4b23-9bd3-73499945c9e2" providerId="AD" clId="Web-{84C31FCF-5C66-0F75-58D6-3525ECF36871}" dt="2024-03-11T18:07:25.524" v="1418"/>
          <ac:spMkLst>
            <pc:docMk/>
            <pc:sldMk cId="1487347472" sldId="301"/>
            <ac:spMk id="20" creationId="{30B3D270-B19D-4DB8-BD3C-3E707485B515}"/>
          </ac:spMkLst>
        </pc:spChg>
        <pc:spChg chg="add">
          <ac:chgData name="Lane Willis" userId="S::lwillis@sebts.edu::6743b922-68bc-4b23-9bd3-73499945c9e2" providerId="AD" clId="Web-{84C31FCF-5C66-0F75-58D6-3525ECF36871}" dt="2024-03-11T18:07:25.524" v="1418"/>
          <ac:spMkLst>
            <pc:docMk/>
            <pc:sldMk cId="1487347472" sldId="301"/>
            <ac:spMk id="22" creationId="{49BDAF94-B52E-4307-B54C-EF413086FC77}"/>
          </ac:spMkLst>
        </pc:spChg>
        <pc:graphicFrameChg chg="add">
          <ac:chgData name="Lane Willis" userId="S::lwillis@sebts.edu::6743b922-68bc-4b23-9bd3-73499945c9e2" providerId="AD" clId="Web-{84C31FCF-5C66-0F75-58D6-3525ECF36871}" dt="2024-03-11T18:07:25.524" v="1418"/>
          <ac:graphicFrameMkLst>
            <pc:docMk/>
            <pc:sldMk cId="1487347472" sldId="301"/>
            <ac:graphicFrameMk id="16" creationId="{B417E2B6-2684-F258-C1C6-1CC84C876CFD}"/>
          </ac:graphicFrameMkLst>
        </pc:graphicFrameChg>
      </pc:sldChg>
      <pc:sldChg chg="addSp delSp modSp add mod replId setBg">
        <pc:chgData name="Lane Willis" userId="S::lwillis@sebts.edu::6743b922-68bc-4b23-9bd3-73499945c9e2" providerId="AD" clId="Web-{84C31FCF-5C66-0F75-58D6-3525ECF36871}" dt="2024-03-11T18:08:01.058" v="1421"/>
        <pc:sldMkLst>
          <pc:docMk/>
          <pc:sldMk cId="3809962797" sldId="302"/>
        </pc:sldMkLst>
        <pc:spChg chg="mod">
          <ac:chgData name="Lane Willis" userId="S::lwillis@sebts.edu::6743b922-68bc-4b23-9bd3-73499945c9e2" providerId="AD" clId="Web-{84C31FCF-5C66-0F75-58D6-3525ECF36871}" dt="2024-03-11T18:08:01.058" v="1421"/>
          <ac:spMkLst>
            <pc:docMk/>
            <pc:sldMk cId="3809962797" sldId="302"/>
            <ac:spMk id="13" creationId="{00000000-0000-0000-0000-000000000000}"/>
          </ac:spMkLst>
        </pc:spChg>
        <pc:spChg chg="del mod">
          <ac:chgData name="Lane Willis" userId="S::lwillis@sebts.edu::6743b922-68bc-4b23-9bd3-73499945c9e2" providerId="AD" clId="Web-{84C31FCF-5C66-0F75-58D6-3525ECF36871}" dt="2024-03-11T18:08:01.058" v="1421"/>
          <ac:spMkLst>
            <pc:docMk/>
            <pc:sldMk cId="3809962797" sldId="302"/>
            <ac:spMk id="14" creationId="{00000000-0000-0000-0000-000000000000}"/>
          </ac:spMkLst>
        </pc:spChg>
        <pc:spChg chg="add">
          <ac:chgData name="Lane Willis" userId="S::lwillis@sebts.edu::6743b922-68bc-4b23-9bd3-73499945c9e2" providerId="AD" clId="Web-{84C31FCF-5C66-0F75-58D6-3525ECF36871}" dt="2024-03-11T18:08:01.058" v="1421"/>
          <ac:spMkLst>
            <pc:docMk/>
            <pc:sldMk cId="3809962797" sldId="302"/>
            <ac:spMk id="20" creationId="{30B3D270-B19D-4DB8-BD3C-3E707485B515}"/>
          </ac:spMkLst>
        </pc:spChg>
        <pc:spChg chg="add">
          <ac:chgData name="Lane Willis" userId="S::lwillis@sebts.edu::6743b922-68bc-4b23-9bd3-73499945c9e2" providerId="AD" clId="Web-{84C31FCF-5C66-0F75-58D6-3525ECF36871}" dt="2024-03-11T18:08:01.058" v="1421"/>
          <ac:spMkLst>
            <pc:docMk/>
            <pc:sldMk cId="3809962797" sldId="302"/>
            <ac:spMk id="22" creationId="{49BDAF94-B52E-4307-B54C-EF413086FC77}"/>
          </ac:spMkLst>
        </pc:spChg>
        <pc:graphicFrameChg chg="add">
          <ac:chgData name="Lane Willis" userId="S::lwillis@sebts.edu::6743b922-68bc-4b23-9bd3-73499945c9e2" providerId="AD" clId="Web-{84C31FCF-5C66-0F75-58D6-3525ECF36871}" dt="2024-03-11T18:08:01.058" v="1421"/>
          <ac:graphicFrameMkLst>
            <pc:docMk/>
            <pc:sldMk cId="3809962797" sldId="302"/>
            <ac:graphicFrameMk id="16" creationId="{5120D60F-EC4E-8097-3CD5-3B04C0360A88}"/>
          </ac:graphicFrameMkLst>
        </pc:graphicFrameChg>
      </pc:sldChg>
      <pc:sldChg chg="modSp add ord replId">
        <pc:chgData name="Lane Willis" userId="S::lwillis@sebts.edu::6743b922-68bc-4b23-9bd3-73499945c9e2" providerId="AD" clId="Web-{84C31FCF-5C66-0F75-58D6-3525ECF36871}" dt="2024-03-11T18:17:47.815" v="1668" actId="20577"/>
        <pc:sldMkLst>
          <pc:docMk/>
          <pc:sldMk cId="764186349" sldId="303"/>
        </pc:sldMkLst>
        <pc:spChg chg="mod">
          <ac:chgData name="Lane Willis" userId="S::lwillis@sebts.edu::6743b922-68bc-4b23-9bd3-73499945c9e2" providerId="AD" clId="Web-{84C31FCF-5C66-0F75-58D6-3525ECF36871}" dt="2024-03-11T18:04:48.780" v="1388" actId="20577"/>
          <ac:spMkLst>
            <pc:docMk/>
            <pc:sldMk cId="764186349" sldId="303"/>
            <ac:spMk id="13" creationId="{00000000-0000-0000-0000-000000000000}"/>
          </ac:spMkLst>
        </pc:spChg>
        <pc:spChg chg="mod">
          <ac:chgData name="Lane Willis" userId="S::lwillis@sebts.edu::6743b922-68bc-4b23-9bd3-73499945c9e2" providerId="AD" clId="Web-{84C31FCF-5C66-0F75-58D6-3525ECF36871}" dt="2024-03-11T18:17:47.815" v="1668" actId="20577"/>
          <ac:spMkLst>
            <pc:docMk/>
            <pc:sldMk cId="764186349" sldId="303"/>
            <ac:spMk id="14" creationId="{00000000-0000-0000-0000-000000000000}"/>
          </ac:spMkLst>
        </pc:spChg>
      </pc:sldChg>
      <pc:sldChg chg="add ord replId modNotes">
        <pc:chgData name="Lane Willis" userId="S::lwillis@sebts.edu::6743b922-68bc-4b23-9bd3-73499945c9e2" providerId="AD" clId="Web-{84C31FCF-5C66-0F75-58D6-3525ECF36871}" dt="2024-03-11T19:10:47.364" v="2491"/>
        <pc:sldMkLst>
          <pc:docMk/>
          <pc:sldMk cId="299904531" sldId="304"/>
        </pc:sldMkLst>
      </pc:sldChg>
    </pc:docChg>
  </pc:docChgLst>
  <pc:docChgLst>
    <pc:chgData name="Lane Willis" userId="S::lwillis@sebts.edu::6743b922-68bc-4b23-9bd3-73499945c9e2" providerId="AD" clId="Web-{73AE9BFC-9206-7318-70C6-D6B8A4926899}"/>
    <pc:docChg chg="modSld">
      <pc:chgData name="Lane Willis" userId="S::lwillis@sebts.edu::6743b922-68bc-4b23-9bd3-73499945c9e2" providerId="AD" clId="Web-{73AE9BFC-9206-7318-70C6-D6B8A4926899}" dt="2024-03-13T17:18:50.777" v="0"/>
      <pc:docMkLst>
        <pc:docMk/>
      </pc:docMkLst>
      <pc:sldChg chg="modAnim">
        <pc:chgData name="Lane Willis" userId="S::lwillis@sebts.edu::6743b922-68bc-4b23-9bd3-73499945c9e2" providerId="AD" clId="Web-{73AE9BFC-9206-7318-70C6-D6B8A4926899}" dt="2024-03-13T17:18:50.777" v="0"/>
        <pc:sldMkLst>
          <pc:docMk/>
          <pc:sldMk cId="299904531" sldId="304"/>
        </pc:sldMkLst>
      </pc:sldChg>
    </pc:docChg>
  </pc:docChgLst>
  <pc:docChgLst>
    <pc:chgData name="Lane Willis" userId="S::lwillis@sebts.edu::6743b922-68bc-4b23-9bd3-73499945c9e2" providerId="AD" clId="Web-{0DED19FB-797F-C66F-CB5C-8E003504504F}"/>
    <pc:docChg chg="modSld">
      <pc:chgData name="Lane Willis" userId="S::lwillis@sebts.edu::6743b922-68bc-4b23-9bd3-73499945c9e2" providerId="AD" clId="Web-{0DED19FB-797F-C66F-CB5C-8E003504504F}" dt="2024-03-13T15:43:17.983" v="3" actId="20577"/>
      <pc:docMkLst>
        <pc:docMk/>
      </pc:docMkLst>
      <pc:sldChg chg="modSp">
        <pc:chgData name="Lane Willis" userId="S::lwillis@sebts.edu::6743b922-68bc-4b23-9bd3-73499945c9e2" providerId="AD" clId="Web-{0DED19FB-797F-C66F-CB5C-8E003504504F}" dt="2024-03-13T15:43:17.983" v="3" actId="20577"/>
        <pc:sldMkLst>
          <pc:docMk/>
          <pc:sldMk cId="3809962797" sldId="302"/>
        </pc:sldMkLst>
        <pc:graphicFrameChg chg="modGraphic">
          <ac:chgData name="Lane Willis" userId="S::lwillis@sebts.edu::6743b922-68bc-4b23-9bd3-73499945c9e2" providerId="AD" clId="Web-{0DED19FB-797F-C66F-CB5C-8E003504504F}" dt="2024-03-13T15:43:17.983" v="3" actId="20577"/>
          <ac:graphicFrameMkLst>
            <pc:docMk/>
            <pc:sldMk cId="3809962797" sldId="302"/>
            <ac:graphicFrameMk id="16" creationId="{5120D60F-EC4E-8097-3CD5-3B04C0360A88}"/>
          </ac:graphicFrameMkLst>
        </pc:graphicFrameChg>
      </pc:sldChg>
    </pc:docChg>
  </pc:docChgLst>
  <pc:docChgLst>
    <pc:chgData name="Lane Willis" userId="S::lwillis@sebts.edu::6743b922-68bc-4b23-9bd3-73499945c9e2" providerId="AD" clId="Web-{4F3706F8-EE37-5728-309F-CBB070BD3241}"/>
    <pc:docChg chg="addSld delSld modSld">
      <pc:chgData name="Lane Willis" userId="S::lwillis@sebts.edu::6743b922-68bc-4b23-9bd3-73499945c9e2" providerId="AD" clId="Web-{4F3706F8-EE37-5728-309F-CBB070BD3241}" dt="2024-03-06T19:41:01.660" v="174" actId="20577"/>
      <pc:docMkLst>
        <pc:docMk/>
      </pc:docMkLst>
      <pc:sldChg chg="addSp delSp modSp">
        <pc:chgData name="Lane Willis" userId="S::lwillis@sebts.edu::6743b922-68bc-4b23-9bd3-73499945c9e2" providerId="AD" clId="Web-{4F3706F8-EE37-5728-309F-CBB070BD3241}" dt="2024-03-06T19:41:01.660" v="174" actId="20577"/>
        <pc:sldMkLst>
          <pc:docMk/>
          <pc:sldMk cId="2502785364" sldId="278"/>
        </pc:sldMkLst>
        <pc:spChg chg="mod">
          <ac:chgData name="Lane Willis" userId="S::lwillis@sebts.edu::6743b922-68bc-4b23-9bd3-73499945c9e2" providerId="AD" clId="Web-{4F3706F8-EE37-5728-309F-CBB070BD3241}" dt="2024-03-06T16:20:54.678" v="3" actId="20577"/>
          <ac:spMkLst>
            <pc:docMk/>
            <pc:sldMk cId="2502785364" sldId="278"/>
            <ac:spMk id="13" creationId="{00000000-0000-0000-0000-000000000000}"/>
          </ac:spMkLst>
        </pc:spChg>
        <pc:spChg chg="add del">
          <ac:chgData name="Lane Willis" userId="S::lwillis@sebts.edu::6743b922-68bc-4b23-9bd3-73499945c9e2" providerId="AD" clId="Web-{4F3706F8-EE37-5728-309F-CBB070BD3241}" dt="2024-03-06T16:25:49.128" v="55"/>
          <ac:spMkLst>
            <pc:docMk/>
            <pc:sldMk cId="2502785364" sldId="278"/>
            <ac:spMk id="563" creationId="{FB54534C-3443-A0DF-BFBC-BA77D42D024C}"/>
          </ac:spMkLst>
        </pc:spChg>
        <pc:graphicFrameChg chg="mod modGraphic">
          <ac:chgData name="Lane Willis" userId="S::lwillis@sebts.edu::6743b922-68bc-4b23-9bd3-73499945c9e2" providerId="AD" clId="Web-{4F3706F8-EE37-5728-309F-CBB070BD3241}" dt="2024-03-06T19:41:01.660" v="174" actId="20577"/>
          <ac:graphicFrameMkLst>
            <pc:docMk/>
            <pc:sldMk cId="2502785364" sldId="278"/>
            <ac:graphicFrameMk id="16" creationId="{62F8F299-ACA4-FB44-1339-5818CAAC98D6}"/>
          </ac:graphicFrameMkLst>
        </pc:graphicFrameChg>
      </pc:sldChg>
      <pc:sldChg chg="add replId">
        <pc:chgData name="Lane Willis" userId="S::lwillis@sebts.edu::6743b922-68bc-4b23-9bd3-73499945c9e2" providerId="AD" clId="Web-{4F3706F8-EE37-5728-309F-CBB070BD3241}" dt="2024-03-06T16:20:48.881" v="2"/>
        <pc:sldMkLst>
          <pc:docMk/>
          <pc:sldMk cId="893524687" sldId="295"/>
        </pc:sldMkLst>
      </pc:sldChg>
      <pc:sldChg chg="add del replId">
        <pc:chgData name="Lane Willis" userId="S::lwillis@sebts.edu::6743b922-68bc-4b23-9bd3-73499945c9e2" providerId="AD" clId="Web-{4F3706F8-EE37-5728-309F-CBB070BD3241}" dt="2024-03-06T16:20:37.037" v="1"/>
        <pc:sldMkLst>
          <pc:docMk/>
          <pc:sldMk cId="1646832477" sldId="295"/>
        </pc:sldMkLst>
      </pc:sldChg>
      <pc:sldChg chg="addSp delSp modSp add replId">
        <pc:chgData name="Lane Willis" userId="S::lwillis@sebts.edu::6743b922-68bc-4b23-9bd3-73499945c9e2" providerId="AD" clId="Web-{4F3706F8-EE37-5728-309F-CBB070BD3241}" dt="2024-03-06T19:25:04.341" v="165" actId="1076"/>
        <pc:sldMkLst>
          <pc:docMk/>
          <pc:sldMk cId="234499828" sldId="296"/>
        </pc:sldMkLst>
        <pc:spChg chg="del mod">
          <ac:chgData name="Lane Willis" userId="S::lwillis@sebts.edu::6743b922-68bc-4b23-9bd3-73499945c9e2" providerId="AD" clId="Web-{4F3706F8-EE37-5728-309F-CBB070BD3241}" dt="2024-03-06T19:23:36.948" v="127"/>
          <ac:spMkLst>
            <pc:docMk/>
            <pc:sldMk cId="234499828" sldId="296"/>
            <ac:spMk id="2" creationId="{E0CFF19F-D275-A61E-FEF6-556EFAC0A213}"/>
          </ac:spMkLst>
        </pc:spChg>
        <pc:spChg chg="add mod">
          <ac:chgData name="Lane Willis" userId="S::lwillis@sebts.edu::6743b922-68bc-4b23-9bd3-73499945c9e2" providerId="AD" clId="Web-{4F3706F8-EE37-5728-309F-CBB070BD3241}" dt="2024-03-06T19:25:04.341" v="165" actId="1076"/>
          <ac:spMkLst>
            <pc:docMk/>
            <pc:sldMk cId="234499828" sldId="296"/>
            <ac:spMk id="3" creationId="{EF33E658-9AC9-4D21-E798-970920D1F275}"/>
          </ac:spMkLst>
        </pc:spChg>
        <pc:spChg chg="mod">
          <ac:chgData name="Lane Willis" userId="S::lwillis@sebts.edu::6743b922-68bc-4b23-9bd3-73499945c9e2" providerId="AD" clId="Web-{4F3706F8-EE37-5728-309F-CBB070BD3241}" dt="2024-03-06T19:24:25.824" v="157" actId="20577"/>
          <ac:spMkLst>
            <pc:docMk/>
            <pc:sldMk cId="234499828" sldId="296"/>
            <ac:spMk id="14" creationId="{00000000-0000-0000-0000-000000000000}"/>
          </ac:spMkLst>
        </pc:spChg>
      </pc:sldChg>
    </pc:docChg>
  </pc:docChgLst>
  <pc:docChgLst>
    <pc:chgData name="Lane Willis" userId="S::lwillis@sebts.edu::6743b922-68bc-4b23-9bd3-73499945c9e2" providerId="AD" clId="Web-{A9DC824A-FAFC-415C-A0BC-6E4958AF8061}"/>
    <pc:docChg chg="modSld">
      <pc:chgData name="Lane Willis" userId="S::lwillis@sebts.edu::6743b922-68bc-4b23-9bd3-73499945c9e2" providerId="AD" clId="Web-{A9DC824A-FAFC-415C-A0BC-6E4958AF8061}" dt="2024-02-26T16:47:44.719" v="1" actId="20577"/>
      <pc:docMkLst>
        <pc:docMk/>
      </pc:docMkLst>
      <pc:sldChg chg="modSp">
        <pc:chgData name="Lane Willis" userId="S::lwillis@sebts.edu::6743b922-68bc-4b23-9bd3-73499945c9e2" providerId="AD" clId="Web-{A9DC824A-FAFC-415C-A0BC-6E4958AF8061}" dt="2024-02-26T16:47:44.719" v="1" actId="20577"/>
        <pc:sldMkLst>
          <pc:docMk/>
          <pc:sldMk cId="3847750985" sldId="258"/>
        </pc:sldMkLst>
        <pc:spChg chg="mod">
          <ac:chgData name="Lane Willis" userId="S::lwillis@sebts.edu::6743b922-68bc-4b23-9bd3-73499945c9e2" providerId="AD" clId="Web-{A9DC824A-FAFC-415C-A0BC-6E4958AF8061}" dt="2024-02-26T16:47:44.719" v="1" actId="20577"/>
          <ac:spMkLst>
            <pc:docMk/>
            <pc:sldMk cId="3847750985" sldId="258"/>
            <ac:spMk id="2" creationId="{00000000-0000-0000-0000-000000000000}"/>
          </ac:spMkLst>
        </pc:spChg>
      </pc:sldChg>
    </pc:docChg>
  </pc:docChgLst>
  <pc:docChgLst>
    <pc:chgData name="Lane Willis" userId="S::lwillis@sebts.edu::6743b922-68bc-4b23-9bd3-73499945c9e2" providerId="AD" clId="Web-{589612D7-18E6-4220-607D-C01C1653FFEB}"/>
    <pc:docChg chg="modSld">
      <pc:chgData name="Lane Willis" userId="S::lwillis@sebts.edu::6743b922-68bc-4b23-9bd3-73499945c9e2" providerId="AD" clId="Web-{589612D7-18E6-4220-607D-C01C1653FFEB}" dt="2024-03-13T19:30:47.300" v="33" actId="20577"/>
      <pc:docMkLst>
        <pc:docMk/>
      </pc:docMkLst>
      <pc:sldChg chg="modSp">
        <pc:chgData name="Lane Willis" userId="S::lwillis@sebts.edu::6743b922-68bc-4b23-9bd3-73499945c9e2" providerId="AD" clId="Web-{589612D7-18E6-4220-607D-C01C1653FFEB}" dt="2024-03-13T18:22:23.499" v="18" actId="1076"/>
        <pc:sldMkLst>
          <pc:docMk/>
          <pc:sldMk cId="263704049" sldId="282"/>
        </pc:sldMkLst>
        <pc:spChg chg="mod">
          <ac:chgData name="Lane Willis" userId="S::lwillis@sebts.edu::6743b922-68bc-4b23-9bd3-73499945c9e2" providerId="AD" clId="Web-{589612D7-18E6-4220-607D-C01C1653FFEB}" dt="2024-03-13T18:22:23.499" v="18" actId="1076"/>
          <ac:spMkLst>
            <pc:docMk/>
            <pc:sldMk cId="263704049" sldId="282"/>
            <ac:spMk id="14" creationId="{00000000-0000-0000-0000-000000000000}"/>
          </ac:spMkLst>
        </pc:spChg>
      </pc:sldChg>
      <pc:sldChg chg="modAnim">
        <pc:chgData name="Lane Willis" userId="S::lwillis@sebts.edu::6743b922-68bc-4b23-9bd3-73499945c9e2" providerId="AD" clId="Web-{589612D7-18E6-4220-607D-C01C1653FFEB}" dt="2024-03-13T17:20:05.451" v="0"/>
        <pc:sldMkLst>
          <pc:docMk/>
          <pc:sldMk cId="575645113" sldId="297"/>
        </pc:sldMkLst>
      </pc:sldChg>
      <pc:sldChg chg="modSp">
        <pc:chgData name="Lane Willis" userId="S::lwillis@sebts.edu::6743b922-68bc-4b23-9bd3-73499945c9e2" providerId="AD" clId="Web-{589612D7-18E6-4220-607D-C01C1653FFEB}" dt="2024-03-13T19:30:47.300" v="33" actId="20577"/>
        <pc:sldMkLst>
          <pc:docMk/>
          <pc:sldMk cId="499743908" sldId="299"/>
        </pc:sldMkLst>
        <pc:graphicFrameChg chg="modGraphic">
          <ac:chgData name="Lane Willis" userId="S::lwillis@sebts.edu::6743b922-68bc-4b23-9bd3-73499945c9e2" providerId="AD" clId="Web-{589612D7-18E6-4220-607D-C01C1653FFEB}" dt="2024-03-13T19:30:47.300" v="33" actId="20577"/>
          <ac:graphicFrameMkLst>
            <pc:docMk/>
            <pc:sldMk cId="499743908" sldId="299"/>
            <ac:graphicFrameMk id="16" creationId="{376C2188-2FA7-BF29-70D9-4AA94110CB04}"/>
          </ac:graphicFrameMkLst>
        </pc:graphicFrameChg>
      </pc:sldChg>
      <pc:sldChg chg="modSp">
        <pc:chgData name="Lane Willis" userId="S::lwillis@sebts.edu::6743b922-68bc-4b23-9bd3-73499945c9e2" providerId="AD" clId="Web-{589612D7-18E6-4220-607D-C01C1653FFEB}" dt="2024-03-13T17:46:12.500" v="16" actId="20577"/>
        <pc:sldMkLst>
          <pc:docMk/>
          <pc:sldMk cId="2807912128" sldId="300"/>
        </pc:sldMkLst>
        <pc:graphicFrameChg chg="modGraphic">
          <ac:chgData name="Lane Willis" userId="S::lwillis@sebts.edu::6743b922-68bc-4b23-9bd3-73499945c9e2" providerId="AD" clId="Web-{589612D7-18E6-4220-607D-C01C1653FFEB}" dt="2024-03-13T17:46:12.500" v="16" actId="20577"/>
          <ac:graphicFrameMkLst>
            <pc:docMk/>
            <pc:sldMk cId="2807912128" sldId="300"/>
            <ac:graphicFrameMk id="18" creationId="{6C2F0EA8-2EE6-160E-7328-D7AE49367FC3}"/>
          </ac:graphicFrameMkLst>
        </pc:graphicFrameChg>
      </pc:sldChg>
      <pc:sldChg chg="modSp modNotes">
        <pc:chgData name="Lane Willis" userId="S::lwillis@sebts.edu::6743b922-68bc-4b23-9bd3-73499945c9e2" providerId="AD" clId="Web-{589612D7-18E6-4220-607D-C01C1653FFEB}" dt="2024-03-13T18:40:41.099" v="28"/>
        <pc:sldMkLst>
          <pc:docMk/>
          <pc:sldMk cId="1487347472" sldId="301"/>
        </pc:sldMkLst>
        <pc:graphicFrameChg chg="modGraphic">
          <ac:chgData name="Lane Willis" userId="S::lwillis@sebts.edu::6743b922-68bc-4b23-9bd3-73499945c9e2" providerId="AD" clId="Web-{589612D7-18E6-4220-607D-C01C1653FFEB}" dt="2024-03-13T18:29:10.794" v="25" actId="20577"/>
          <ac:graphicFrameMkLst>
            <pc:docMk/>
            <pc:sldMk cId="1487347472" sldId="301"/>
            <ac:graphicFrameMk id="16" creationId="{B417E2B6-2684-F258-C1C6-1CC84C876CFD}"/>
          </ac:graphicFrameMkLst>
        </pc:graphicFrameChg>
      </pc:sldChg>
    </pc:docChg>
  </pc:docChgLst>
  <pc:docChgLst>
    <pc:chgData name="Lane Willis" userId="6743b922-68bc-4b23-9bd3-73499945c9e2" providerId="ADAL" clId="{10590B19-4230-4B29-88CE-9F476D3B6C3B}"/>
    <pc:docChg chg="undo custSel addSld delSld modSld sldOrd">
      <pc:chgData name="Lane Willis" userId="6743b922-68bc-4b23-9bd3-73499945c9e2" providerId="ADAL" clId="{10590B19-4230-4B29-88CE-9F476D3B6C3B}" dt="2024-03-04T21:41:49.238" v="363" actId="2696"/>
      <pc:docMkLst>
        <pc:docMk/>
      </pc:docMkLst>
      <pc:sldChg chg="modSp mod">
        <pc:chgData name="Lane Willis" userId="6743b922-68bc-4b23-9bd3-73499945c9e2" providerId="ADAL" clId="{10590B19-4230-4B29-88CE-9F476D3B6C3B}" dt="2024-03-04T21:40:12.848" v="254" actId="20577"/>
        <pc:sldMkLst>
          <pc:docMk/>
          <pc:sldMk cId="1825853703" sldId="274"/>
        </pc:sldMkLst>
        <pc:spChg chg="mod">
          <ac:chgData name="Lane Willis" userId="6743b922-68bc-4b23-9bd3-73499945c9e2" providerId="ADAL" clId="{10590B19-4230-4B29-88CE-9F476D3B6C3B}" dt="2024-03-04T21:40:12.848" v="254" actId="20577"/>
          <ac:spMkLst>
            <pc:docMk/>
            <pc:sldMk cId="1825853703" sldId="274"/>
            <ac:spMk id="13" creationId="{00000000-0000-0000-0000-000000000000}"/>
          </ac:spMkLst>
        </pc:spChg>
        <pc:spChg chg="mod">
          <ac:chgData name="Lane Willis" userId="6743b922-68bc-4b23-9bd3-73499945c9e2" providerId="ADAL" clId="{10590B19-4230-4B29-88CE-9F476D3B6C3B}" dt="2024-03-04T21:39:51.355" v="251" actId="1076"/>
          <ac:spMkLst>
            <pc:docMk/>
            <pc:sldMk cId="1825853703" sldId="274"/>
            <ac:spMk id="14" creationId="{00000000-0000-0000-0000-000000000000}"/>
          </ac:spMkLst>
        </pc:spChg>
      </pc:sldChg>
      <pc:sldChg chg="ord">
        <pc:chgData name="Lane Willis" userId="6743b922-68bc-4b23-9bd3-73499945c9e2" providerId="ADAL" clId="{10590B19-4230-4B29-88CE-9F476D3B6C3B}" dt="2024-03-04T21:39:57.232" v="253"/>
        <pc:sldMkLst>
          <pc:docMk/>
          <pc:sldMk cId="3419011345" sldId="284"/>
        </pc:sldMkLst>
      </pc:sldChg>
      <pc:sldChg chg="del">
        <pc:chgData name="Lane Willis" userId="6743b922-68bc-4b23-9bd3-73499945c9e2" providerId="ADAL" clId="{10590B19-4230-4B29-88CE-9F476D3B6C3B}" dt="2024-03-04T21:41:49.238" v="363" actId="2696"/>
        <pc:sldMkLst>
          <pc:docMk/>
          <pc:sldMk cId="3953358388" sldId="286"/>
        </pc:sldMkLst>
      </pc:sldChg>
      <pc:sldChg chg="addSp delSp modSp new mod setBg">
        <pc:chgData name="Lane Willis" userId="6743b922-68bc-4b23-9bd3-73499945c9e2" providerId="ADAL" clId="{10590B19-4230-4B29-88CE-9F476D3B6C3B}" dt="2024-03-04T21:36:52.426" v="25" actId="26606"/>
        <pc:sldMkLst>
          <pc:docMk/>
          <pc:sldMk cId="1719085150" sldId="287"/>
        </pc:sldMkLst>
        <pc:spChg chg="mod">
          <ac:chgData name="Lane Willis" userId="6743b922-68bc-4b23-9bd3-73499945c9e2" providerId="ADAL" clId="{10590B19-4230-4B29-88CE-9F476D3B6C3B}" dt="2024-03-04T21:36:52.426" v="25" actId="26606"/>
          <ac:spMkLst>
            <pc:docMk/>
            <pc:sldMk cId="1719085150" sldId="287"/>
            <ac:spMk id="2" creationId="{AB7239D9-E108-8D1A-F3FF-25300DF9266B}"/>
          </ac:spMkLst>
        </pc:spChg>
        <pc:spChg chg="del">
          <ac:chgData name="Lane Willis" userId="6743b922-68bc-4b23-9bd3-73499945c9e2" providerId="ADAL" clId="{10590B19-4230-4B29-88CE-9F476D3B6C3B}" dt="2024-03-04T21:36:15.643" v="1" actId="931"/>
          <ac:spMkLst>
            <pc:docMk/>
            <pc:sldMk cId="1719085150" sldId="287"/>
            <ac:spMk id="3" creationId="{4BB98EFD-D0D0-C5B0-D5CB-470F41CA1D2A}"/>
          </ac:spMkLst>
        </pc:spChg>
        <pc:spChg chg="add del">
          <ac:chgData name="Lane Willis" userId="6743b922-68bc-4b23-9bd3-73499945c9e2" providerId="ADAL" clId="{10590B19-4230-4B29-88CE-9F476D3B6C3B}" dt="2024-03-04T21:36:49.403" v="22" actId="26606"/>
          <ac:spMkLst>
            <pc:docMk/>
            <pc:sldMk cId="1719085150" sldId="287"/>
            <ac:spMk id="10" creationId="{5D5E0904-721C-4D68-9EB8-1C9752E329A7}"/>
          </ac:spMkLst>
        </pc:spChg>
        <pc:spChg chg="add del">
          <ac:chgData name="Lane Willis" userId="6743b922-68bc-4b23-9bd3-73499945c9e2" providerId="ADAL" clId="{10590B19-4230-4B29-88CE-9F476D3B6C3B}" dt="2024-03-04T21:36:49.403" v="22" actId="26606"/>
          <ac:spMkLst>
            <pc:docMk/>
            <pc:sldMk cId="1719085150" sldId="287"/>
            <ac:spMk id="12" creationId="{B298ECBA-3258-45DF-8FD4-7581736BCCBC}"/>
          </ac:spMkLst>
        </pc:spChg>
        <pc:spChg chg="add del">
          <ac:chgData name="Lane Willis" userId="6743b922-68bc-4b23-9bd3-73499945c9e2" providerId="ADAL" clId="{10590B19-4230-4B29-88CE-9F476D3B6C3B}" dt="2024-03-04T21:36:49.403" v="22" actId="26606"/>
          <ac:spMkLst>
            <pc:docMk/>
            <pc:sldMk cId="1719085150" sldId="287"/>
            <ac:spMk id="14" creationId="{B62BF453-BD82-4B90-9FE7-51703133806E}"/>
          </ac:spMkLst>
        </pc:spChg>
        <pc:spChg chg="add del">
          <ac:chgData name="Lane Willis" userId="6743b922-68bc-4b23-9bd3-73499945c9e2" providerId="ADAL" clId="{10590B19-4230-4B29-88CE-9F476D3B6C3B}" dt="2024-03-04T21:36:49.403" v="22" actId="26606"/>
          <ac:spMkLst>
            <pc:docMk/>
            <pc:sldMk cId="1719085150" sldId="287"/>
            <ac:spMk id="16" creationId="{072366D3-9B5C-42E1-9906-77FF6BB55EAB}"/>
          </ac:spMkLst>
        </pc:spChg>
        <pc:spChg chg="add del">
          <ac:chgData name="Lane Willis" userId="6743b922-68bc-4b23-9bd3-73499945c9e2" providerId="ADAL" clId="{10590B19-4230-4B29-88CE-9F476D3B6C3B}" dt="2024-03-04T21:36:49.403" v="22" actId="26606"/>
          <ac:spMkLst>
            <pc:docMk/>
            <pc:sldMk cId="1719085150" sldId="287"/>
            <ac:spMk id="18" creationId="{121F5E60-4E89-4B16-A245-12BD9935998D}"/>
          </ac:spMkLst>
        </pc:spChg>
        <pc:spChg chg="add del">
          <ac:chgData name="Lane Willis" userId="6743b922-68bc-4b23-9bd3-73499945c9e2" providerId="ADAL" clId="{10590B19-4230-4B29-88CE-9F476D3B6C3B}" dt="2024-03-04T21:36:52.418" v="24" actId="26606"/>
          <ac:spMkLst>
            <pc:docMk/>
            <pc:sldMk cId="1719085150" sldId="287"/>
            <ac:spMk id="20" creationId="{5D5E0904-721C-4D68-9EB8-1C9752E329A7}"/>
          </ac:spMkLst>
        </pc:spChg>
        <pc:spChg chg="add del">
          <ac:chgData name="Lane Willis" userId="6743b922-68bc-4b23-9bd3-73499945c9e2" providerId="ADAL" clId="{10590B19-4230-4B29-88CE-9F476D3B6C3B}" dt="2024-03-04T21:36:52.418" v="24" actId="26606"/>
          <ac:spMkLst>
            <pc:docMk/>
            <pc:sldMk cId="1719085150" sldId="287"/>
            <ac:spMk id="21" creationId="{E2C05438-8975-4783-BCC7-9A4F0BD17978}"/>
          </ac:spMkLst>
        </pc:spChg>
        <pc:spChg chg="add del">
          <ac:chgData name="Lane Willis" userId="6743b922-68bc-4b23-9bd3-73499945c9e2" providerId="ADAL" clId="{10590B19-4230-4B29-88CE-9F476D3B6C3B}" dt="2024-03-04T21:36:52.418" v="24" actId="26606"/>
          <ac:spMkLst>
            <pc:docMk/>
            <pc:sldMk cId="1719085150" sldId="287"/>
            <ac:spMk id="22" creationId="{DF0ACCC9-A5C0-44FC-9472-E3E4BF4B41A7}"/>
          </ac:spMkLst>
        </pc:spChg>
        <pc:spChg chg="add del">
          <ac:chgData name="Lane Willis" userId="6743b922-68bc-4b23-9bd3-73499945c9e2" providerId="ADAL" clId="{10590B19-4230-4B29-88CE-9F476D3B6C3B}" dt="2024-03-04T21:36:52.418" v="24" actId="26606"/>
          <ac:spMkLst>
            <pc:docMk/>
            <pc:sldMk cId="1719085150" sldId="287"/>
            <ac:spMk id="23" creationId="{E8B8E8AE-1882-46F3-94E7-A2A39149475C}"/>
          </ac:spMkLst>
        </pc:spChg>
        <pc:spChg chg="add del">
          <ac:chgData name="Lane Willis" userId="6743b922-68bc-4b23-9bd3-73499945c9e2" providerId="ADAL" clId="{10590B19-4230-4B29-88CE-9F476D3B6C3B}" dt="2024-03-04T21:36:52.418" v="24" actId="26606"/>
          <ac:spMkLst>
            <pc:docMk/>
            <pc:sldMk cId="1719085150" sldId="287"/>
            <ac:spMk id="24" creationId="{F5AE0C4B-4D5E-48B0-929B-038F7E948410}"/>
          </ac:spMkLst>
        </pc:spChg>
        <pc:spChg chg="add">
          <ac:chgData name="Lane Willis" userId="6743b922-68bc-4b23-9bd3-73499945c9e2" providerId="ADAL" clId="{10590B19-4230-4B29-88CE-9F476D3B6C3B}" dt="2024-03-04T21:36:52.426" v="25" actId="26606"/>
          <ac:spMkLst>
            <pc:docMk/>
            <pc:sldMk cId="1719085150" sldId="287"/>
            <ac:spMk id="26" creationId="{5D5E0904-721C-4D68-9EB8-1C9752E329A7}"/>
          </ac:spMkLst>
        </pc:spChg>
        <pc:spChg chg="add">
          <ac:chgData name="Lane Willis" userId="6743b922-68bc-4b23-9bd3-73499945c9e2" providerId="ADAL" clId="{10590B19-4230-4B29-88CE-9F476D3B6C3B}" dt="2024-03-04T21:36:52.426" v="25" actId="26606"/>
          <ac:spMkLst>
            <pc:docMk/>
            <pc:sldMk cId="1719085150" sldId="287"/>
            <ac:spMk id="27" creationId="{B298ECBA-3258-45DF-8FD4-7581736BCCBC}"/>
          </ac:spMkLst>
        </pc:spChg>
        <pc:spChg chg="add">
          <ac:chgData name="Lane Willis" userId="6743b922-68bc-4b23-9bd3-73499945c9e2" providerId="ADAL" clId="{10590B19-4230-4B29-88CE-9F476D3B6C3B}" dt="2024-03-04T21:36:52.426" v="25" actId="26606"/>
          <ac:spMkLst>
            <pc:docMk/>
            <pc:sldMk cId="1719085150" sldId="287"/>
            <ac:spMk id="28" creationId="{B62BF453-BD82-4B90-9FE7-51703133806E}"/>
          </ac:spMkLst>
        </pc:spChg>
        <pc:spChg chg="add">
          <ac:chgData name="Lane Willis" userId="6743b922-68bc-4b23-9bd3-73499945c9e2" providerId="ADAL" clId="{10590B19-4230-4B29-88CE-9F476D3B6C3B}" dt="2024-03-04T21:36:52.426" v="25" actId="26606"/>
          <ac:spMkLst>
            <pc:docMk/>
            <pc:sldMk cId="1719085150" sldId="287"/>
            <ac:spMk id="29" creationId="{072366D3-9B5C-42E1-9906-77FF6BB55EAB}"/>
          </ac:spMkLst>
        </pc:spChg>
        <pc:spChg chg="add">
          <ac:chgData name="Lane Willis" userId="6743b922-68bc-4b23-9bd3-73499945c9e2" providerId="ADAL" clId="{10590B19-4230-4B29-88CE-9F476D3B6C3B}" dt="2024-03-04T21:36:52.426" v="25" actId="26606"/>
          <ac:spMkLst>
            <pc:docMk/>
            <pc:sldMk cId="1719085150" sldId="287"/>
            <ac:spMk id="30" creationId="{121F5E60-4E89-4B16-A245-12BD9935998D}"/>
          </ac:spMkLst>
        </pc:spChg>
        <pc:picChg chg="add mod">
          <ac:chgData name="Lane Willis" userId="6743b922-68bc-4b23-9bd3-73499945c9e2" providerId="ADAL" clId="{10590B19-4230-4B29-88CE-9F476D3B6C3B}" dt="2024-03-04T21:36:52.426" v="25" actId="26606"/>
          <ac:picMkLst>
            <pc:docMk/>
            <pc:sldMk cId="1719085150" sldId="287"/>
            <ac:picMk id="5" creationId="{82605E89-DBF5-0420-3890-EF558FBFEAB8}"/>
          </ac:picMkLst>
        </pc:picChg>
      </pc:sldChg>
      <pc:sldChg chg="modSp add mod ord">
        <pc:chgData name="Lane Willis" userId="6743b922-68bc-4b23-9bd3-73499945c9e2" providerId="ADAL" clId="{10590B19-4230-4B29-88CE-9F476D3B6C3B}" dt="2024-03-04T21:41:32.320" v="362" actId="20577"/>
        <pc:sldMkLst>
          <pc:docMk/>
          <pc:sldMk cId="1324952240" sldId="288"/>
        </pc:sldMkLst>
        <pc:spChg chg="mod">
          <ac:chgData name="Lane Willis" userId="6743b922-68bc-4b23-9bd3-73499945c9e2" providerId="ADAL" clId="{10590B19-4230-4B29-88CE-9F476D3B6C3B}" dt="2024-03-04T21:40:23.647" v="264" actId="20577"/>
          <ac:spMkLst>
            <pc:docMk/>
            <pc:sldMk cId="1324952240" sldId="288"/>
            <ac:spMk id="13" creationId="{2D1DDC7E-13D4-C89E-E495-11181A490993}"/>
          </ac:spMkLst>
        </pc:spChg>
        <pc:spChg chg="mod">
          <ac:chgData name="Lane Willis" userId="6743b922-68bc-4b23-9bd3-73499945c9e2" providerId="ADAL" clId="{10590B19-4230-4B29-88CE-9F476D3B6C3B}" dt="2024-03-04T21:41:32.320" v="362" actId="20577"/>
          <ac:spMkLst>
            <pc:docMk/>
            <pc:sldMk cId="1324952240" sldId="288"/>
            <ac:spMk id="14" creationId="{E074578E-4169-483D-1560-01E797C6AF14}"/>
          </ac:spMkLst>
        </pc:spChg>
      </pc:sldChg>
    </pc:docChg>
  </pc:docChgLst>
</pc:chgInfo>
</file>

<file path=ppt/diagrams/_rels/data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ata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ata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5" Type="http://schemas.openxmlformats.org/officeDocument/2006/relationships/image" Target="../media/image27.svg"/><Relationship Id="rId4" Type="http://schemas.openxmlformats.org/officeDocument/2006/relationships/image" Target="../media/image26.svg"/></Relationships>
</file>

<file path=ppt/diagrams/_rels/data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diagrams/_rels/drawing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5" Type="http://schemas.openxmlformats.org/officeDocument/2006/relationships/image" Target="../media/image27.svg"/><Relationship Id="rId4" Type="http://schemas.openxmlformats.org/officeDocument/2006/relationships/image" Target="../media/image26.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8C217F7-5631-4441-AD63-245D79A563FE}" type="doc">
      <dgm:prSet loTypeId="urn:microsoft.com/office/officeart/2005/8/layout/default" loCatId="list" qsTypeId="urn:microsoft.com/office/officeart/2005/8/quickstyle/simple2" qsCatId="simple" csTypeId="urn:microsoft.com/office/officeart/2005/8/colors/colorful5" csCatId="colorful" phldr="1"/>
      <dgm:spPr/>
      <dgm:t>
        <a:bodyPr/>
        <a:lstStyle/>
        <a:p>
          <a:endParaRPr lang="en-US"/>
        </a:p>
      </dgm:t>
    </dgm:pt>
    <dgm:pt modelId="{C55E0B22-29A1-44CB-AAE6-ACCAE238641F}">
      <dgm:prSet/>
      <dgm:spPr/>
      <dgm:t>
        <a:bodyPr/>
        <a:lstStyle/>
        <a:p>
          <a:pPr rtl="0"/>
          <a:r>
            <a:rPr lang="en-US" baseline="0" dirty="0">
              <a:latin typeface="Century Schoolbook" panose="02040604050505020304"/>
            </a:rPr>
            <a:t>Payne's House Church</a:t>
          </a:r>
          <a:endParaRPr lang="en-US" dirty="0"/>
        </a:p>
      </dgm:t>
    </dgm:pt>
    <dgm:pt modelId="{41F5DF51-7CD8-4E2A-B1D5-4A69AFDCBD4C}" type="parTrans" cxnId="{C8B6F254-A4C9-497B-AC57-D5390711D664}">
      <dgm:prSet/>
      <dgm:spPr/>
      <dgm:t>
        <a:bodyPr/>
        <a:lstStyle/>
        <a:p>
          <a:endParaRPr lang="en-US"/>
        </a:p>
      </dgm:t>
    </dgm:pt>
    <dgm:pt modelId="{4CC0DC63-68C5-4020-A6EA-74F963828CEA}" type="sibTrans" cxnId="{C8B6F254-A4C9-497B-AC57-D5390711D664}">
      <dgm:prSet/>
      <dgm:spPr/>
      <dgm:t>
        <a:bodyPr/>
        <a:lstStyle/>
        <a:p>
          <a:endParaRPr lang="en-US"/>
        </a:p>
      </dgm:t>
    </dgm:pt>
    <dgm:pt modelId="{76468891-EEA3-4F2E-9FF7-F0A6110E4DAF}">
      <dgm:prSet phldr="0"/>
      <dgm:spPr/>
      <dgm:t>
        <a:bodyPr/>
        <a:lstStyle/>
        <a:p>
          <a:pPr rtl="0"/>
          <a:r>
            <a:rPr lang="en-US" dirty="0">
              <a:latin typeface="Century Schoolbook" panose="02040604050505020304"/>
            </a:rPr>
            <a:t>Dever's Nine Marks</a:t>
          </a:r>
        </a:p>
      </dgm:t>
    </dgm:pt>
    <dgm:pt modelId="{01AA3911-BB2F-406B-B8AD-58C70B2CBB89}" type="parTrans" cxnId="{A29354AA-ABC6-45D3-BC7E-3D5FD551B4B7}">
      <dgm:prSet/>
      <dgm:spPr/>
    </dgm:pt>
    <dgm:pt modelId="{1C5DC037-C3E0-493C-B1B7-1A3895E53B15}" type="sibTrans" cxnId="{A29354AA-ABC6-45D3-BC7E-3D5FD551B4B7}">
      <dgm:prSet/>
      <dgm:spPr/>
    </dgm:pt>
    <dgm:pt modelId="{5AE2EE76-D099-4F07-B67C-D085704CD861}">
      <dgm:prSet phldr="0"/>
      <dgm:spPr/>
      <dgm:t>
        <a:bodyPr/>
        <a:lstStyle/>
        <a:p>
          <a:pPr rtl="0"/>
          <a:r>
            <a:rPr lang="en-US" dirty="0">
              <a:latin typeface="Century Schoolbook" panose="02040604050505020304"/>
            </a:rPr>
            <a:t>Allison's Seven Attributes</a:t>
          </a:r>
        </a:p>
      </dgm:t>
    </dgm:pt>
    <dgm:pt modelId="{33580184-E223-4DCE-99EE-DB6D71091108}" type="parTrans" cxnId="{B7C1524B-97C2-4CDD-BBD6-220C2C9336EB}">
      <dgm:prSet/>
      <dgm:spPr/>
    </dgm:pt>
    <dgm:pt modelId="{3209F383-BA01-4E66-82E8-4AB6AB753D3B}" type="sibTrans" cxnId="{B7C1524B-97C2-4CDD-BBD6-220C2C9336EB}">
      <dgm:prSet/>
      <dgm:spPr/>
    </dgm:pt>
    <dgm:pt modelId="{DF915C9E-7E7D-484B-96B4-1AF519AE6D73}">
      <dgm:prSet phldr="0"/>
      <dgm:spPr/>
      <dgm:t>
        <a:bodyPr/>
        <a:lstStyle/>
        <a:p>
          <a:pPr rtl="0"/>
          <a:r>
            <a:rPr lang="en-US" dirty="0">
              <a:latin typeface="Century Schoolbook" panose="02040604050505020304"/>
            </a:rPr>
            <a:t>Baptistic Church</a:t>
          </a:r>
        </a:p>
      </dgm:t>
    </dgm:pt>
    <dgm:pt modelId="{DBA660A6-0DDF-437C-926D-DD2A87B4765E}" type="parTrans" cxnId="{740F513F-4449-4950-9F43-18C674B689A0}">
      <dgm:prSet/>
      <dgm:spPr/>
    </dgm:pt>
    <dgm:pt modelId="{0BA7587A-FCB1-4AAA-B8F4-EB22007CEA48}" type="sibTrans" cxnId="{740F513F-4449-4950-9F43-18C674B689A0}">
      <dgm:prSet/>
      <dgm:spPr/>
    </dgm:pt>
    <dgm:pt modelId="{9B13E58F-5902-472B-8743-55D6E20E6AEF}">
      <dgm:prSet phldr="0"/>
      <dgm:spPr/>
      <dgm:t>
        <a:bodyPr/>
        <a:lstStyle/>
        <a:p>
          <a:pPr rtl="0"/>
          <a:r>
            <a:rPr lang="en-US" dirty="0">
              <a:latin typeface="Century Schoolbook" panose="02040604050505020304"/>
            </a:rPr>
            <a:t>Hammett's Seven Characteristics</a:t>
          </a:r>
        </a:p>
      </dgm:t>
    </dgm:pt>
    <dgm:pt modelId="{80157AE1-2959-40B5-97C8-F4BAC2A4FFD8}" type="parTrans" cxnId="{AF61B77F-F63E-459E-A5C7-33B61B651F71}">
      <dgm:prSet/>
      <dgm:spPr/>
    </dgm:pt>
    <dgm:pt modelId="{49BB48C3-DCB9-4B3A-8568-E952589AE4EC}" type="sibTrans" cxnId="{AF61B77F-F63E-459E-A5C7-33B61B651F71}">
      <dgm:prSet/>
      <dgm:spPr/>
    </dgm:pt>
    <dgm:pt modelId="{A411494C-950E-7541-B9FC-861592C2A2AB}">
      <dgm:prSet/>
      <dgm:spPr/>
      <dgm:t>
        <a:bodyPr/>
        <a:lstStyle/>
        <a:p>
          <a:pPr rtl="0"/>
          <a:r>
            <a:rPr lang="en-US" dirty="0"/>
            <a:t>Acts 2</a:t>
          </a:r>
        </a:p>
      </dgm:t>
    </dgm:pt>
    <dgm:pt modelId="{2BE30236-1C6D-BE4A-8D1A-93D3F391CC13}" type="parTrans" cxnId="{54F4F769-D8A6-774A-8A20-777BE8CBEFDC}">
      <dgm:prSet/>
      <dgm:spPr/>
    </dgm:pt>
    <dgm:pt modelId="{AB8A76A9-D348-024B-AB9D-CABB6DCE482E}" type="sibTrans" cxnId="{54F4F769-D8A6-774A-8A20-777BE8CBEFDC}">
      <dgm:prSet/>
      <dgm:spPr/>
    </dgm:pt>
    <dgm:pt modelId="{A31194BB-0082-40D0-89BA-4AB0EFD70EF5}" type="pres">
      <dgm:prSet presAssocID="{F8C217F7-5631-4441-AD63-245D79A563FE}" presName="diagram" presStyleCnt="0">
        <dgm:presLayoutVars>
          <dgm:dir/>
          <dgm:resizeHandles val="exact"/>
        </dgm:presLayoutVars>
      </dgm:prSet>
      <dgm:spPr/>
    </dgm:pt>
    <dgm:pt modelId="{BE19F6FC-49BF-0541-953B-A757EA8CF138}" type="pres">
      <dgm:prSet presAssocID="{A411494C-950E-7541-B9FC-861592C2A2AB}" presName="node" presStyleLbl="node1" presStyleIdx="0" presStyleCnt="6">
        <dgm:presLayoutVars>
          <dgm:bulletEnabled val="1"/>
        </dgm:presLayoutVars>
      </dgm:prSet>
      <dgm:spPr/>
    </dgm:pt>
    <dgm:pt modelId="{BA24E3EB-74D4-6C4E-94A9-52FCC0F63E23}" type="pres">
      <dgm:prSet presAssocID="{AB8A76A9-D348-024B-AB9D-CABB6DCE482E}" presName="sibTrans" presStyleCnt="0"/>
      <dgm:spPr/>
    </dgm:pt>
    <dgm:pt modelId="{1679C23E-2256-4645-87B3-5E466C5BC0E3}" type="pres">
      <dgm:prSet presAssocID="{C55E0B22-29A1-44CB-AAE6-ACCAE238641F}" presName="node" presStyleLbl="node1" presStyleIdx="1" presStyleCnt="6">
        <dgm:presLayoutVars>
          <dgm:bulletEnabled val="1"/>
        </dgm:presLayoutVars>
      </dgm:prSet>
      <dgm:spPr/>
    </dgm:pt>
    <dgm:pt modelId="{569E2F72-41FF-42B3-9190-714070D3DC66}" type="pres">
      <dgm:prSet presAssocID="{4CC0DC63-68C5-4020-A6EA-74F963828CEA}" presName="sibTrans" presStyleCnt="0"/>
      <dgm:spPr/>
    </dgm:pt>
    <dgm:pt modelId="{046D59A2-FF5C-4540-8ABC-4431A5C6F892}" type="pres">
      <dgm:prSet presAssocID="{76468891-EEA3-4F2E-9FF7-F0A6110E4DAF}" presName="node" presStyleLbl="node1" presStyleIdx="2" presStyleCnt="6">
        <dgm:presLayoutVars>
          <dgm:bulletEnabled val="1"/>
        </dgm:presLayoutVars>
      </dgm:prSet>
      <dgm:spPr/>
    </dgm:pt>
    <dgm:pt modelId="{83CC19D8-22BE-4E94-B92B-6F563D44D5D9}" type="pres">
      <dgm:prSet presAssocID="{1C5DC037-C3E0-493C-B1B7-1A3895E53B15}" presName="sibTrans" presStyleCnt="0"/>
      <dgm:spPr/>
    </dgm:pt>
    <dgm:pt modelId="{776B04AB-68FF-413A-A939-E3C9752D7C11}" type="pres">
      <dgm:prSet presAssocID="{9B13E58F-5902-472B-8743-55D6E20E6AEF}" presName="node" presStyleLbl="node1" presStyleIdx="3" presStyleCnt="6">
        <dgm:presLayoutVars>
          <dgm:bulletEnabled val="1"/>
        </dgm:presLayoutVars>
      </dgm:prSet>
      <dgm:spPr/>
    </dgm:pt>
    <dgm:pt modelId="{B271CD84-54A6-4427-90CA-29A31949A305}" type="pres">
      <dgm:prSet presAssocID="{49BB48C3-DCB9-4B3A-8568-E952589AE4EC}" presName="sibTrans" presStyleCnt="0"/>
      <dgm:spPr/>
    </dgm:pt>
    <dgm:pt modelId="{E33107F1-D43A-401F-B3B8-ABC14F99F93D}" type="pres">
      <dgm:prSet presAssocID="{5AE2EE76-D099-4F07-B67C-D085704CD861}" presName="node" presStyleLbl="node1" presStyleIdx="4" presStyleCnt="6">
        <dgm:presLayoutVars>
          <dgm:bulletEnabled val="1"/>
        </dgm:presLayoutVars>
      </dgm:prSet>
      <dgm:spPr/>
    </dgm:pt>
    <dgm:pt modelId="{2DEBD55F-691F-3A4A-9941-4504F3E42F5F}" type="pres">
      <dgm:prSet presAssocID="{3209F383-BA01-4E66-82E8-4AB6AB753D3B}" presName="sibTrans" presStyleCnt="0"/>
      <dgm:spPr/>
    </dgm:pt>
    <dgm:pt modelId="{96667245-E170-514C-B9C2-14F8C3B0DB4D}" type="pres">
      <dgm:prSet presAssocID="{DF915C9E-7E7D-484B-96B4-1AF519AE6D73}" presName="node" presStyleLbl="node1" presStyleIdx="5" presStyleCnt="6">
        <dgm:presLayoutVars>
          <dgm:bulletEnabled val="1"/>
        </dgm:presLayoutVars>
      </dgm:prSet>
      <dgm:spPr/>
    </dgm:pt>
  </dgm:ptLst>
  <dgm:cxnLst>
    <dgm:cxn modelId="{730EB13D-9BE0-314C-A1AA-342851271286}" type="presOf" srcId="{C55E0B22-29A1-44CB-AAE6-ACCAE238641F}" destId="{1679C23E-2256-4645-87B3-5E466C5BC0E3}" srcOrd="0" destOrd="0" presId="urn:microsoft.com/office/officeart/2005/8/layout/default"/>
    <dgm:cxn modelId="{740F513F-4449-4950-9F43-18C674B689A0}" srcId="{F8C217F7-5631-4441-AD63-245D79A563FE}" destId="{DF915C9E-7E7D-484B-96B4-1AF519AE6D73}" srcOrd="5" destOrd="0" parTransId="{DBA660A6-0DDF-437C-926D-DD2A87B4765E}" sibTransId="{0BA7587A-FCB1-4AAA-B8F4-EB22007CEA48}"/>
    <dgm:cxn modelId="{B7C1524B-97C2-4CDD-BBD6-220C2C9336EB}" srcId="{F8C217F7-5631-4441-AD63-245D79A563FE}" destId="{5AE2EE76-D099-4F07-B67C-D085704CD861}" srcOrd="4" destOrd="0" parTransId="{33580184-E223-4DCE-99EE-DB6D71091108}" sibTransId="{3209F383-BA01-4E66-82E8-4AB6AB753D3B}"/>
    <dgm:cxn modelId="{C8B6F254-A4C9-497B-AC57-D5390711D664}" srcId="{F8C217F7-5631-4441-AD63-245D79A563FE}" destId="{C55E0B22-29A1-44CB-AAE6-ACCAE238641F}" srcOrd="1" destOrd="0" parTransId="{41F5DF51-7CD8-4E2A-B1D5-4A69AFDCBD4C}" sibTransId="{4CC0DC63-68C5-4020-A6EA-74F963828CEA}"/>
    <dgm:cxn modelId="{54F4F769-D8A6-774A-8A20-777BE8CBEFDC}" srcId="{F8C217F7-5631-4441-AD63-245D79A563FE}" destId="{A411494C-950E-7541-B9FC-861592C2A2AB}" srcOrd="0" destOrd="0" parTransId="{2BE30236-1C6D-BE4A-8D1A-93D3F391CC13}" sibTransId="{AB8A76A9-D348-024B-AB9D-CABB6DCE482E}"/>
    <dgm:cxn modelId="{2526647F-5A61-AA43-9909-0FF93799DA3F}" type="presOf" srcId="{DF915C9E-7E7D-484B-96B4-1AF519AE6D73}" destId="{96667245-E170-514C-B9C2-14F8C3B0DB4D}" srcOrd="0" destOrd="0" presId="urn:microsoft.com/office/officeart/2005/8/layout/default"/>
    <dgm:cxn modelId="{AF61B77F-F63E-459E-A5C7-33B61B651F71}" srcId="{F8C217F7-5631-4441-AD63-245D79A563FE}" destId="{9B13E58F-5902-472B-8743-55D6E20E6AEF}" srcOrd="3" destOrd="0" parTransId="{80157AE1-2959-40B5-97C8-F4BAC2A4FFD8}" sibTransId="{49BB48C3-DCB9-4B3A-8568-E952589AE4EC}"/>
    <dgm:cxn modelId="{C104D68F-4629-2C44-89FA-CE6835CEA4F5}" type="presOf" srcId="{76468891-EEA3-4F2E-9FF7-F0A6110E4DAF}" destId="{046D59A2-FF5C-4540-8ABC-4431A5C6F892}" srcOrd="0" destOrd="0" presId="urn:microsoft.com/office/officeart/2005/8/layout/default"/>
    <dgm:cxn modelId="{A29354AA-ABC6-45D3-BC7E-3D5FD551B4B7}" srcId="{F8C217F7-5631-4441-AD63-245D79A563FE}" destId="{76468891-EEA3-4F2E-9FF7-F0A6110E4DAF}" srcOrd="2" destOrd="0" parTransId="{01AA3911-BB2F-406B-B8AD-58C70B2CBB89}" sibTransId="{1C5DC037-C3E0-493C-B1B7-1A3895E53B15}"/>
    <dgm:cxn modelId="{7653C8D6-D891-7B4D-893D-F88328C212DC}" type="presOf" srcId="{5AE2EE76-D099-4F07-B67C-D085704CD861}" destId="{E33107F1-D43A-401F-B3B8-ABC14F99F93D}" srcOrd="0" destOrd="0" presId="urn:microsoft.com/office/officeart/2005/8/layout/default"/>
    <dgm:cxn modelId="{4E8233DE-4C86-614E-BD58-AA793ED86946}" type="presOf" srcId="{A411494C-950E-7541-B9FC-861592C2A2AB}" destId="{BE19F6FC-49BF-0541-953B-A757EA8CF138}" srcOrd="0" destOrd="0" presId="urn:microsoft.com/office/officeart/2005/8/layout/default"/>
    <dgm:cxn modelId="{3B4F84E2-0FED-7B43-8B19-2FDDC76ABEDF}" type="presOf" srcId="{9B13E58F-5902-472B-8743-55D6E20E6AEF}" destId="{776B04AB-68FF-413A-A939-E3C9752D7C11}" srcOrd="0" destOrd="0" presId="urn:microsoft.com/office/officeart/2005/8/layout/default"/>
    <dgm:cxn modelId="{B718A2F6-94A2-4B99-9E43-E41966AB38F3}" type="presOf" srcId="{F8C217F7-5631-4441-AD63-245D79A563FE}" destId="{A31194BB-0082-40D0-89BA-4AB0EFD70EF5}" srcOrd="0" destOrd="0" presId="urn:microsoft.com/office/officeart/2005/8/layout/default"/>
    <dgm:cxn modelId="{E3524B69-710F-2648-9424-219B4CC9A49C}" type="presParOf" srcId="{A31194BB-0082-40D0-89BA-4AB0EFD70EF5}" destId="{BE19F6FC-49BF-0541-953B-A757EA8CF138}" srcOrd="0" destOrd="0" presId="urn:microsoft.com/office/officeart/2005/8/layout/default"/>
    <dgm:cxn modelId="{437637F3-C873-5D41-9ACC-233E991724C4}" type="presParOf" srcId="{A31194BB-0082-40D0-89BA-4AB0EFD70EF5}" destId="{BA24E3EB-74D4-6C4E-94A9-52FCC0F63E23}" srcOrd="1" destOrd="0" presId="urn:microsoft.com/office/officeart/2005/8/layout/default"/>
    <dgm:cxn modelId="{887CF1A9-988E-F14E-B9D9-EE9E2947ADD8}" type="presParOf" srcId="{A31194BB-0082-40D0-89BA-4AB0EFD70EF5}" destId="{1679C23E-2256-4645-87B3-5E466C5BC0E3}" srcOrd="2" destOrd="0" presId="urn:microsoft.com/office/officeart/2005/8/layout/default"/>
    <dgm:cxn modelId="{C9090951-12FE-8F43-9C75-161A40423742}" type="presParOf" srcId="{A31194BB-0082-40D0-89BA-4AB0EFD70EF5}" destId="{569E2F72-41FF-42B3-9190-714070D3DC66}" srcOrd="3" destOrd="0" presId="urn:microsoft.com/office/officeart/2005/8/layout/default"/>
    <dgm:cxn modelId="{CCFADC6B-385D-9A41-BDC5-C5BFFDF2024E}" type="presParOf" srcId="{A31194BB-0082-40D0-89BA-4AB0EFD70EF5}" destId="{046D59A2-FF5C-4540-8ABC-4431A5C6F892}" srcOrd="4" destOrd="0" presId="urn:microsoft.com/office/officeart/2005/8/layout/default"/>
    <dgm:cxn modelId="{D87665F6-D56C-C645-BDCA-643F25A4E70B}" type="presParOf" srcId="{A31194BB-0082-40D0-89BA-4AB0EFD70EF5}" destId="{83CC19D8-22BE-4E94-B92B-6F563D44D5D9}" srcOrd="5" destOrd="0" presId="urn:microsoft.com/office/officeart/2005/8/layout/default"/>
    <dgm:cxn modelId="{2DA6D21F-7740-B741-BCA0-0ED8F7C4CCEE}" type="presParOf" srcId="{A31194BB-0082-40D0-89BA-4AB0EFD70EF5}" destId="{776B04AB-68FF-413A-A939-E3C9752D7C11}" srcOrd="6" destOrd="0" presId="urn:microsoft.com/office/officeart/2005/8/layout/default"/>
    <dgm:cxn modelId="{B1EF8817-2CC8-9B43-99BF-2688EBA76B5F}" type="presParOf" srcId="{A31194BB-0082-40D0-89BA-4AB0EFD70EF5}" destId="{B271CD84-54A6-4427-90CA-29A31949A305}" srcOrd="7" destOrd="0" presId="urn:microsoft.com/office/officeart/2005/8/layout/default"/>
    <dgm:cxn modelId="{2B5B3F61-417B-EE4C-BC1D-D32943625282}" type="presParOf" srcId="{A31194BB-0082-40D0-89BA-4AB0EFD70EF5}" destId="{E33107F1-D43A-401F-B3B8-ABC14F99F93D}" srcOrd="8" destOrd="0" presId="urn:microsoft.com/office/officeart/2005/8/layout/default"/>
    <dgm:cxn modelId="{DE918C38-BE35-5D45-B8CD-2F44EAA178C3}" type="presParOf" srcId="{A31194BB-0082-40D0-89BA-4AB0EFD70EF5}" destId="{2DEBD55F-691F-3A4A-9941-4504F3E42F5F}" srcOrd="9" destOrd="0" presId="urn:microsoft.com/office/officeart/2005/8/layout/default"/>
    <dgm:cxn modelId="{F985D32B-6A84-5349-964E-1BA9DDFCC6F9}" type="presParOf" srcId="{A31194BB-0082-40D0-89BA-4AB0EFD70EF5}" destId="{96667245-E170-514C-B9C2-14F8C3B0DB4D}"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2507FD40-B2EF-4307-B8BC-5054F0D5BB04}"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08F12840-B83A-4733-A352-B89D4EAA8078}">
      <dgm:prSet/>
      <dgm:spPr/>
      <dgm:t>
        <a:bodyPr/>
        <a:lstStyle/>
        <a:p>
          <a:r>
            <a:rPr lang="en-US" dirty="0"/>
            <a:t>Spirit-Empowered</a:t>
          </a:r>
        </a:p>
      </dgm:t>
    </dgm:pt>
    <dgm:pt modelId="{40523231-F452-4DC1-940A-C560209B05E5}" type="parTrans" cxnId="{6A5E5C04-B9A7-430A-BE8F-967F32F77DEC}">
      <dgm:prSet/>
      <dgm:spPr/>
      <dgm:t>
        <a:bodyPr/>
        <a:lstStyle/>
        <a:p>
          <a:endParaRPr lang="en-US"/>
        </a:p>
      </dgm:t>
    </dgm:pt>
    <dgm:pt modelId="{D45E8DA3-5EA7-4F69-B7FC-85E8CDADBBA6}" type="sibTrans" cxnId="{6A5E5C04-B9A7-430A-BE8F-967F32F77DEC}">
      <dgm:prSet/>
      <dgm:spPr/>
      <dgm:t>
        <a:bodyPr/>
        <a:lstStyle/>
        <a:p>
          <a:endParaRPr lang="en-US"/>
        </a:p>
      </dgm:t>
    </dgm:pt>
    <dgm:pt modelId="{EF4A5A61-245A-402D-8788-C40819F1A3C2}">
      <dgm:prSet/>
      <dgm:spPr/>
      <dgm:t>
        <a:bodyPr/>
        <a:lstStyle/>
        <a:p>
          <a:r>
            <a:rPr lang="en-US" dirty="0"/>
            <a:t>Pneuma-dynamic</a:t>
          </a:r>
        </a:p>
      </dgm:t>
    </dgm:pt>
    <dgm:pt modelId="{3E2A6497-2A7C-40C4-AF59-A037910F9DD3}" type="parTrans" cxnId="{4122C990-CD9D-45A6-87AF-4D9FCBD94DB4}">
      <dgm:prSet/>
      <dgm:spPr/>
      <dgm:t>
        <a:bodyPr/>
        <a:lstStyle/>
        <a:p>
          <a:endParaRPr lang="en-US"/>
        </a:p>
      </dgm:t>
    </dgm:pt>
    <dgm:pt modelId="{6492780F-124A-47ED-BDC8-8840F68C3FE5}" type="sibTrans" cxnId="{4122C990-CD9D-45A6-87AF-4D9FCBD94DB4}">
      <dgm:prSet/>
      <dgm:spPr/>
      <dgm:t>
        <a:bodyPr/>
        <a:lstStyle/>
        <a:p>
          <a:endParaRPr lang="en-US"/>
        </a:p>
      </dgm:t>
    </dgm:pt>
    <dgm:pt modelId="{ECFFCA25-291F-4455-B141-588581EB943C}">
      <dgm:prSet/>
      <dgm:spPr/>
      <dgm:t>
        <a:bodyPr/>
        <a:lstStyle/>
        <a:p>
          <a:pPr rtl="0"/>
          <a:r>
            <a:rPr lang="en-US" dirty="0"/>
            <a:t>Holy Spirit</a:t>
          </a:r>
          <a:r>
            <a:rPr lang="en-US" dirty="0">
              <a:latin typeface="Century Schoolbook" panose="02040604050505020304"/>
            </a:rPr>
            <a:t> directing</a:t>
          </a:r>
          <a:r>
            <a:rPr lang="en-US" dirty="0"/>
            <a:t> the Work (Acts 2)</a:t>
          </a:r>
        </a:p>
      </dgm:t>
    </dgm:pt>
    <dgm:pt modelId="{6AD93F0E-D29D-4A91-8063-136BC999E8F1}" type="parTrans" cxnId="{C6337D1F-0BC8-4F05-A567-5E668D3B9E46}">
      <dgm:prSet/>
      <dgm:spPr/>
      <dgm:t>
        <a:bodyPr/>
        <a:lstStyle/>
        <a:p>
          <a:endParaRPr lang="en-US"/>
        </a:p>
      </dgm:t>
    </dgm:pt>
    <dgm:pt modelId="{D45C0A10-DC2C-4091-91BF-F93EAA208572}" type="sibTrans" cxnId="{C6337D1F-0BC8-4F05-A567-5E668D3B9E46}">
      <dgm:prSet/>
      <dgm:spPr/>
      <dgm:t>
        <a:bodyPr/>
        <a:lstStyle/>
        <a:p>
          <a:endParaRPr lang="en-US"/>
        </a:p>
      </dgm:t>
    </dgm:pt>
    <dgm:pt modelId="{6D0A26D1-C823-4B08-94E8-D9CE14963B21}" type="pres">
      <dgm:prSet presAssocID="{2507FD40-B2EF-4307-B8BC-5054F0D5BB04}" presName="linear" presStyleCnt="0">
        <dgm:presLayoutVars>
          <dgm:animLvl val="lvl"/>
          <dgm:resizeHandles val="exact"/>
        </dgm:presLayoutVars>
      </dgm:prSet>
      <dgm:spPr/>
    </dgm:pt>
    <dgm:pt modelId="{C0C4DD70-58D2-42CB-BC01-6AA63A0E10FA}" type="pres">
      <dgm:prSet presAssocID="{08F12840-B83A-4733-A352-B89D4EAA8078}" presName="parentText" presStyleLbl="node1" presStyleIdx="0" presStyleCnt="3">
        <dgm:presLayoutVars>
          <dgm:chMax val="0"/>
          <dgm:bulletEnabled val="1"/>
        </dgm:presLayoutVars>
      </dgm:prSet>
      <dgm:spPr/>
    </dgm:pt>
    <dgm:pt modelId="{D3B0F099-AACF-4A58-87EA-882CE47C0B88}" type="pres">
      <dgm:prSet presAssocID="{D45E8DA3-5EA7-4F69-B7FC-85E8CDADBBA6}" presName="spacer" presStyleCnt="0"/>
      <dgm:spPr/>
    </dgm:pt>
    <dgm:pt modelId="{11AC78D1-68B3-47E4-850B-0F874F3478EC}" type="pres">
      <dgm:prSet presAssocID="{EF4A5A61-245A-402D-8788-C40819F1A3C2}" presName="parentText" presStyleLbl="node1" presStyleIdx="1" presStyleCnt="3">
        <dgm:presLayoutVars>
          <dgm:chMax val="0"/>
          <dgm:bulletEnabled val="1"/>
        </dgm:presLayoutVars>
      </dgm:prSet>
      <dgm:spPr/>
    </dgm:pt>
    <dgm:pt modelId="{1D76538E-EAB5-449F-8DA7-2B2938D1D300}" type="pres">
      <dgm:prSet presAssocID="{6492780F-124A-47ED-BDC8-8840F68C3FE5}" presName="spacer" presStyleCnt="0"/>
      <dgm:spPr/>
    </dgm:pt>
    <dgm:pt modelId="{FFBC60D4-B255-491E-AB6F-96B855207EC9}" type="pres">
      <dgm:prSet presAssocID="{ECFFCA25-291F-4455-B141-588581EB943C}" presName="parentText" presStyleLbl="node1" presStyleIdx="2" presStyleCnt="3">
        <dgm:presLayoutVars>
          <dgm:chMax val="0"/>
          <dgm:bulletEnabled val="1"/>
        </dgm:presLayoutVars>
      </dgm:prSet>
      <dgm:spPr/>
    </dgm:pt>
  </dgm:ptLst>
  <dgm:cxnLst>
    <dgm:cxn modelId="{6A5E5C04-B9A7-430A-BE8F-967F32F77DEC}" srcId="{2507FD40-B2EF-4307-B8BC-5054F0D5BB04}" destId="{08F12840-B83A-4733-A352-B89D4EAA8078}" srcOrd="0" destOrd="0" parTransId="{40523231-F452-4DC1-940A-C560209B05E5}" sibTransId="{D45E8DA3-5EA7-4F69-B7FC-85E8CDADBBA6}"/>
    <dgm:cxn modelId="{D942D51B-89B3-4A9D-98B0-E69B3C6E81C5}" type="presOf" srcId="{ECFFCA25-291F-4455-B141-588581EB943C}" destId="{FFBC60D4-B255-491E-AB6F-96B855207EC9}" srcOrd="0" destOrd="0" presId="urn:microsoft.com/office/officeart/2005/8/layout/vList2"/>
    <dgm:cxn modelId="{C6337D1F-0BC8-4F05-A567-5E668D3B9E46}" srcId="{2507FD40-B2EF-4307-B8BC-5054F0D5BB04}" destId="{ECFFCA25-291F-4455-B141-588581EB943C}" srcOrd="2" destOrd="0" parTransId="{6AD93F0E-D29D-4A91-8063-136BC999E8F1}" sibTransId="{D45C0A10-DC2C-4091-91BF-F93EAA208572}"/>
    <dgm:cxn modelId="{40BEAF3D-41CA-4C1E-A006-E2B842A728A2}" type="presOf" srcId="{EF4A5A61-245A-402D-8788-C40819F1A3C2}" destId="{11AC78D1-68B3-47E4-850B-0F874F3478EC}" srcOrd="0" destOrd="0" presId="urn:microsoft.com/office/officeart/2005/8/layout/vList2"/>
    <dgm:cxn modelId="{582C306F-EEAF-43F2-81CA-C679E53E2D42}" type="presOf" srcId="{08F12840-B83A-4733-A352-B89D4EAA8078}" destId="{C0C4DD70-58D2-42CB-BC01-6AA63A0E10FA}" srcOrd="0" destOrd="0" presId="urn:microsoft.com/office/officeart/2005/8/layout/vList2"/>
    <dgm:cxn modelId="{4122C990-CD9D-45A6-87AF-4D9FCBD94DB4}" srcId="{2507FD40-B2EF-4307-B8BC-5054F0D5BB04}" destId="{EF4A5A61-245A-402D-8788-C40819F1A3C2}" srcOrd="1" destOrd="0" parTransId="{3E2A6497-2A7C-40C4-AF59-A037910F9DD3}" sibTransId="{6492780F-124A-47ED-BDC8-8840F68C3FE5}"/>
    <dgm:cxn modelId="{577532EE-EAD9-46F8-BE92-47C18DE5B57C}" type="presOf" srcId="{2507FD40-B2EF-4307-B8BC-5054F0D5BB04}" destId="{6D0A26D1-C823-4B08-94E8-D9CE14963B21}" srcOrd="0" destOrd="0" presId="urn:microsoft.com/office/officeart/2005/8/layout/vList2"/>
    <dgm:cxn modelId="{D9F7300E-8488-4C8A-8FE5-CAC8CB85B18C}" type="presParOf" srcId="{6D0A26D1-C823-4B08-94E8-D9CE14963B21}" destId="{C0C4DD70-58D2-42CB-BC01-6AA63A0E10FA}" srcOrd="0" destOrd="0" presId="urn:microsoft.com/office/officeart/2005/8/layout/vList2"/>
    <dgm:cxn modelId="{4991350F-815D-4EDE-84F1-4D411B49B913}" type="presParOf" srcId="{6D0A26D1-C823-4B08-94E8-D9CE14963B21}" destId="{D3B0F099-AACF-4A58-87EA-882CE47C0B88}" srcOrd="1" destOrd="0" presId="urn:microsoft.com/office/officeart/2005/8/layout/vList2"/>
    <dgm:cxn modelId="{9DEBE3DB-334C-46EA-9A3F-260D38B80520}" type="presParOf" srcId="{6D0A26D1-C823-4B08-94E8-D9CE14963B21}" destId="{11AC78D1-68B3-47E4-850B-0F874F3478EC}" srcOrd="2" destOrd="0" presId="urn:microsoft.com/office/officeart/2005/8/layout/vList2"/>
    <dgm:cxn modelId="{FDF7A7EB-CA0E-483D-88CF-93547BB221DC}" type="presParOf" srcId="{6D0A26D1-C823-4B08-94E8-D9CE14963B21}" destId="{1D76538E-EAB5-449F-8DA7-2B2938D1D300}" srcOrd="3" destOrd="0" presId="urn:microsoft.com/office/officeart/2005/8/layout/vList2"/>
    <dgm:cxn modelId="{F78B64F6-1D96-4A5C-88BD-85D49257BE9F}" type="presParOf" srcId="{6D0A26D1-C823-4B08-94E8-D9CE14963B21}" destId="{FFBC60D4-B255-491E-AB6F-96B855207EC9}"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344712E-45B2-4F13-8081-8541B033EDBD}"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311B3733-57EA-46B5-B399-B6F2578FA2E0}">
      <dgm:prSet/>
      <dgm:spPr/>
      <dgm:t>
        <a:bodyPr/>
        <a:lstStyle/>
        <a:p>
          <a:r>
            <a:rPr lang="en-US" dirty="0"/>
            <a:t>Community-Driven/Participatory</a:t>
          </a:r>
        </a:p>
      </dgm:t>
    </dgm:pt>
    <dgm:pt modelId="{669666AA-30A1-4B6C-A1D0-B0E2B02392EC}" type="parTrans" cxnId="{8BDDAB52-6E07-42BE-A975-9583F1D7EAB2}">
      <dgm:prSet/>
      <dgm:spPr/>
      <dgm:t>
        <a:bodyPr/>
        <a:lstStyle/>
        <a:p>
          <a:endParaRPr lang="en-US"/>
        </a:p>
      </dgm:t>
    </dgm:pt>
    <dgm:pt modelId="{7647FA06-30F1-42D6-B0FC-308FB82F7FC6}" type="sibTrans" cxnId="{8BDDAB52-6E07-42BE-A975-9583F1D7EAB2}">
      <dgm:prSet/>
      <dgm:spPr/>
      <dgm:t>
        <a:bodyPr/>
        <a:lstStyle/>
        <a:p>
          <a:endParaRPr lang="en-US"/>
        </a:p>
      </dgm:t>
    </dgm:pt>
    <dgm:pt modelId="{ACB2DB85-45B5-4F5C-9F23-E2395E02102A}">
      <dgm:prSet/>
      <dgm:spPr/>
      <dgm:t>
        <a:bodyPr/>
        <a:lstStyle/>
        <a:p>
          <a:r>
            <a:rPr lang="en-US"/>
            <a:t>Local (Twice)</a:t>
          </a:r>
        </a:p>
      </dgm:t>
    </dgm:pt>
    <dgm:pt modelId="{01B2A05F-FDD0-4C5D-BE82-269F00549D22}" type="parTrans" cxnId="{22326F52-13E4-4677-AD10-87434BB8EEF4}">
      <dgm:prSet/>
      <dgm:spPr/>
      <dgm:t>
        <a:bodyPr/>
        <a:lstStyle/>
        <a:p>
          <a:endParaRPr lang="en-US"/>
        </a:p>
      </dgm:t>
    </dgm:pt>
    <dgm:pt modelId="{68536A44-E599-4B4D-A022-20F84CDF602B}" type="sibTrans" cxnId="{22326F52-13E4-4677-AD10-87434BB8EEF4}">
      <dgm:prSet/>
      <dgm:spPr/>
      <dgm:t>
        <a:bodyPr/>
        <a:lstStyle/>
        <a:p>
          <a:endParaRPr lang="en-US"/>
        </a:p>
      </dgm:t>
    </dgm:pt>
    <dgm:pt modelId="{2859E9BA-1A2B-4584-9ACD-CE029DF12C8A}">
      <dgm:prSet/>
      <dgm:spPr/>
      <dgm:t>
        <a:bodyPr/>
        <a:lstStyle/>
        <a:p>
          <a:r>
            <a:rPr lang="en-US"/>
            <a:t>Membership/Discipline</a:t>
          </a:r>
        </a:p>
      </dgm:t>
    </dgm:pt>
    <dgm:pt modelId="{81D7F406-5DEA-47D4-AE53-6982DE6BAFE6}" type="parTrans" cxnId="{E8DC4FFF-0AD5-4E1C-AB3F-44B62C2D83EE}">
      <dgm:prSet/>
      <dgm:spPr/>
      <dgm:t>
        <a:bodyPr/>
        <a:lstStyle/>
        <a:p>
          <a:endParaRPr lang="en-US"/>
        </a:p>
      </dgm:t>
    </dgm:pt>
    <dgm:pt modelId="{07B5B7A3-5FFD-439C-98C6-335B09BE8F02}" type="sibTrans" cxnId="{E8DC4FFF-0AD5-4E1C-AB3F-44B62C2D83EE}">
      <dgm:prSet/>
      <dgm:spPr/>
      <dgm:t>
        <a:bodyPr/>
        <a:lstStyle/>
        <a:p>
          <a:endParaRPr lang="en-US"/>
        </a:p>
      </dgm:t>
    </dgm:pt>
    <dgm:pt modelId="{13BA8CEE-5F87-4BCB-9691-84FAB5F4938B}">
      <dgm:prSet/>
      <dgm:spPr/>
      <dgm:t>
        <a:bodyPr/>
        <a:lstStyle/>
        <a:p>
          <a:r>
            <a:rPr lang="en-US"/>
            <a:t>Fellowship</a:t>
          </a:r>
        </a:p>
      </dgm:t>
    </dgm:pt>
    <dgm:pt modelId="{6B317B37-8C5E-4F8E-A35A-13246537C9B1}" type="parTrans" cxnId="{CA97DDB4-8554-475A-A099-DCCCDFA9FD29}">
      <dgm:prSet/>
      <dgm:spPr/>
      <dgm:t>
        <a:bodyPr/>
        <a:lstStyle/>
        <a:p>
          <a:endParaRPr lang="en-US"/>
        </a:p>
      </dgm:t>
    </dgm:pt>
    <dgm:pt modelId="{C1AEFCED-6A95-4EC7-B194-46844B717E7D}" type="sibTrans" cxnId="{CA97DDB4-8554-475A-A099-DCCCDFA9FD29}">
      <dgm:prSet/>
      <dgm:spPr/>
      <dgm:t>
        <a:bodyPr/>
        <a:lstStyle/>
        <a:p>
          <a:endParaRPr lang="en-US"/>
        </a:p>
      </dgm:t>
    </dgm:pt>
    <dgm:pt modelId="{47D8B117-DF42-4F49-90BF-69422FEBBE2F}">
      <dgm:prSet phldr="0"/>
      <dgm:spPr/>
      <dgm:t>
        <a:bodyPr/>
        <a:lstStyle/>
        <a:p>
          <a:pPr rtl="0"/>
          <a:r>
            <a:rPr lang="en-US" dirty="0" err="1">
              <a:solidFill>
                <a:srgbClr val="000000"/>
              </a:solidFill>
              <a:latin typeface="Century Schoolbook" panose="02040604050505020304" pitchFamily="18" charset="0"/>
              <a:ea typeface="Calibri"/>
              <a:cs typeface="Calibri"/>
            </a:rPr>
            <a:t>Spatio</a:t>
          </a:r>
          <a:r>
            <a:rPr lang="en-US" dirty="0">
              <a:solidFill>
                <a:srgbClr val="000000"/>
              </a:solidFill>
              <a:latin typeface="Century Schoolbook" panose="02040604050505020304" pitchFamily="18" charset="0"/>
              <a:ea typeface="Calibri"/>
              <a:cs typeface="Calibri"/>
            </a:rPr>
            <a:t>-Temporal/Covenantal</a:t>
          </a:r>
          <a:endParaRPr lang="en-US" dirty="0">
            <a:latin typeface="Century Schoolbook" panose="02040604050505020304" pitchFamily="18" charset="0"/>
          </a:endParaRPr>
        </a:p>
      </dgm:t>
    </dgm:pt>
    <dgm:pt modelId="{13F96E2E-35E7-4E9C-BA5F-E5388D6F61EF}" type="parTrans" cxnId="{74664560-7DD5-4739-AACB-F762739AB300}">
      <dgm:prSet/>
      <dgm:spPr/>
      <dgm:t>
        <a:bodyPr/>
        <a:lstStyle/>
        <a:p>
          <a:endParaRPr lang="en-US"/>
        </a:p>
      </dgm:t>
    </dgm:pt>
    <dgm:pt modelId="{C81B5F99-3CA9-45AB-B61E-72982B13AF87}" type="sibTrans" cxnId="{74664560-7DD5-4739-AACB-F762739AB300}">
      <dgm:prSet/>
      <dgm:spPr/>
      <dgm:t>
        <a:bodyPr/>
        <a:lstStyle/>
        <a:p>
          <a:endParaRPr lang="en-US"/>
        </a:p>
      </dgm:t>
    </dgm:pt>
    <dgm:pt modelId="{8481CC2B-CDF5-41D1-934E-116E309D65AA}" type="pres">
      <dgm:prSet presAssocID="{4344712E-45B2-4F13-8081-8541B033EDBD}" presName="vert0" presStyleCnt="0">
        <dgm:presLayoutVars>
          <dgm:dir/>
          <dgm:animOne val="branch"/>
          <dgm:animLvl val="lvl"/>
        </dgm:presLayoutVars>
      </dgm:prSet>
      <dgm:spPr/>
    </dgm:pt>
    <dgm:pt modelId="{4862DF41-CB78-411D-A946-0B9C2A5CD58A}" type="pres">
      <dgm:prSet presAssocID="{47D8B117-DF42-4F49-90BF-69422FEBBE2F}" presName="thickLine" presStyleLbl="alignNode1" presStyleIdx="0" presStyleCnt="5"/>
      <dgm:spPr/>
    </dgm:pt>
    <dgm:pt modelId="{0E24A44A-EF16-4C01-A4F9-A665317F068D}" type="pres">
      <dgm:prSet presAssocID="{47D8B117-DF42-4F49-90BF-69422FEBBE2F}" presName="horz1" presStyleCnt="0"/>
      <dgm:spPr/>
    </dgm:pt>
    <dgm:pt modelId="{14838335-4413-4EDE-A18D-3815F1F0645F}" type="pres">
      <dgm:prSet presAssocID="{47D8B117-DF42-4F49-90BF-69422FEBBE2F}" presName="tx1" presStyleLbl="revTx" presStyleIdx="0" presStyleCnt="5"/>
      <dgm:spPr/>
    </dgm:pt>
    <dgm:pt modelId="{64B8C1D7-1AE9-49CF-8F96-A118F3888EC1}" type="pres">
      <dgm:prSet presAssocID="{47D8B117-DF42-4F49-90BF-69422FEBBE2F}" presName="vert1" presStyleCnt="0"/>
      <dgm:spPr/>
    </dgm:pt>
    <dgm:pt modelId="{064054F2-D862-41A8-A570-24AA85FA37DB}" type="pres">
      <dgm:prSet presAssocID="{311B3733-57EA-46B5-B399-B6F2578FA2E0}" presName="thickLine" presStyleLbl="alignNode1" presStyleIdx="1" presStyleCnt="5"/>
      <dgm:spPr/>
    </dgm:pt>
    <dgm:pt modelId="{7F1431B7-DCF7-4C3E-A9CF-83135D009D69}" type="pres">
      <dgm:prSet presAssocID="{311B3733-57EA-46B5-B399-B6F2578FA2E0}" presName="horz1" presStyleCnt="0"/>
      <dgm:spPr/>
    </dgm:pt>
    <dgm:pt modelId="{85AD1670-56AB-4862-A17A-0ABDA86AD1B4}" type="pres">
      <dgm:prSet presAssocID="{311B3733-57EA-46B5-B399-B6F2578FA2E0}" presName="tx1" presStyleLbl="revTx" presStyleIdx="1" presStyleCnt="5"/>
      <dgm:spPr/>
    </dgm:pt>
    <dgm:pt modelId="{2029FF29-09A8-44F9-94B5-E474473699E9}" type="pres">
      <dgm:prSet presAssocID="{311B3733-57EA-46B5-B399-B6F2578FA2E0}" presName="vert1" presStyleCnt="0"/>
      <dgm:spPr/>
    </dgm:pt>
    <dgm:pt modelId="{99F67D2F-FD6B-42C3-A67A-C644DE966281}" type="pres">
      <dgm:prSet presAssocID="{ACB2DB85-45B5-4F5C-9F23-E2395E02102A}" presName="thickLine" presStyleLbl="alignNode1" presStyleIdx="2" presStyleCnt="5"/>
      <dgm:spPr/>
    </dgm:pt>
    <dgm:pt modelId="{D55C2F28-841B-4169-A265-B5936D4C8629}" type="pres">
      <dgm:prSet presAssocID="{ACB2DB85-45B5-4F5C-9F23-E2395E02102A}" presName="horz1" presStyleCnt="0"/>
      <dgm:spPr/>
    </dgm:pt>
    <dgm:pt modelId="{B17F8876-871E-4DAD-9548-4052FCB3501D}" type="pres">
      <dgm:prSet presAssocID="{ACB2DB85-45B5-4F5C-9F23-E2395E02102A}" presName="tx1" presStyleLbl="revTx" presStyleIdx="2" presStyleCnt="5"/>
      <dgm:spPr/>
    </dgm:pt>
    <dgm:pt modelId="{381B48DB-7E92-48E5-89EA-0E9B4B3AC88C}" type="pres">
      <dgm:prSet presAssocID="{ACB2DB85-45B5-4F5C-9F23-E2395E02102A}" presName="vert1" presStyleCnt="0"/>
      <dgm:spPr/>
    </dgm:pt>
    <dgm:pt modelId="{76713D35-FB91-4CCF-82FD-3750E9A1EA5C}" type="pres">
      <dgm:prSet presAssocID="{2859E9BA-1A2B-4584-9ACD-CE029DF12C8A}" presName="thickLine" presStyleLbl="alignNode1" presStyleIdx="3" presStyleCnt="5"/>
      <dgm:spPr/>
    </dgm:pt>
    <dgm:pt modelId="{FC47BA18-0CA0-490D-9755-29305EEA58C8}" type="pres">
      <dgm:prSet presAssocID="{2859E9BA-1A2B-4584-9ACD-CE029DF12C8A}" presName="horz1" presStyleCnt="0"/>
      <dgm:spPr/>
    </dgm:pt>
    <dgm:pt modelId="{D260DDD2-61C1-4272-BA51-521BCE6BFDD3}" type="pres">
      <dgm:prSet presAssocID="{2859E9BA-1A2B-4584-9ACD-CE029DF12C8A}" presName="tx1" presStyleLbl="revTx" presStyleIdx="3" presStyleCnt="5"/>
      <dgm:spPr/>
    </dgm:pt>
    <dgm:pt modelId="{51EB08B3-B31D-4EA2-9374-08D069A312FF}" type="pres">
      <dgm:prSet presAssocID="{2859E9BA-1A2B-4584-9ACD-CE029DF12C8A}" presName="vert1" presStyleCnt="0"/>
      <dgm:spPr/>
    </dgm:pt>
    <dgm:pt modelId="{0DDE9531-3A84-4E2D-84E9-F7E78AB5180E}" type="pres">
      <dgm:prSet presAssocID="{13BA8CEE-5F87-4BCB-9691-84FAB5F4938B}" presName="thickLine" presStyleLbl="alignNode1" presStyleIdx="4" presStyleCnt="5"/>
      <dgm:spPr/>
    </dgm:pt>
    <dgm:pt modelId="{A339FA17-38CE-4316-B061-7E11B0721C6C}" type="pres">
      <dgm:prSet presAssocID="{13BA8CEE-5F87-4BCB-9691-84FAB5F4938B}" presName="horz1" presStyleCnt="0"/>
      <dgm:spPr/>
    </dgm:pt>
    <dgm:pt modelId="{78793CC2-49D1-4113-9653-E4E082BB61F1}" type="pres">
      <dgm:prSet presAssocID="{13BA8CEE-5F87-4BCB-9691-84FAB5F4938B}" presName="tx1" presStyleLbl="revTx" presStyleIdx="4" presStyleCnt="5"/>
      <dgm:spPr/>
    </dgm:pt>
    <dgm:pt modelId="{E17E606F-8A8B-488D-A329-67FDE2D40BF9}" type="pres">
      <dgm:prSet presAssocID="{13BA8CEE-5F87-4BCB-9691-84FAB5F4938B}" presName="vert1" presStyleCnt="0"/>
      <dgm:spPr/>
    </dgm:pt>
  </dgm:ptLst>
  <dgm:cxnLst>
    <dgm:cxn modelId="{3349D606-70FF-4529-B573-081813E4923D}" type="presOf" srcId="{47D8B117-DF42-4F49-90BF-69422FEBBE2F}" destId="{14838335-4413-4EDE-A18D-3815F1F0645F}" srcOrd="0" destOrd="0" presId="urn:microsoft.com/office/officeart/2008/layout/LinedList"/>
    <dgm:cxn modelId="{8708284D-D6EC-4ED7-B4B6-AD285B65D6B9}" type="presOf" srcId="{13BA8CEE-5F87-4BCB-9691-84FAB5F4938B}" destId="{78793CC2-49D1-4113-9653-E4E082BB61F1}" srcOrd="0" destOrd="0" presId="urn:microsoft.com/office/officeart/2008/layout/LinedList"/>
    <dgm:cxn modelId="{22326F52-13E4-4677-AD10-87434BB8EEF4}" srcId="{4344712E-45B2-4F13-8081-8541B033EDBD}" destId="{ACB2DB85-45B5-4F5C-9F23-E2395E02102A}" srcOrd="2" destOrd="0" parTransId="{01B2A05F-FDD0-4C5D-BE82-269F00549D22}" sibTransId="{68536A44-E599-4B4D-A022-20F84CDF602B}"/>
    <dgm:cxn modelId="{8BDDAB52-6E07-42BE-A975-9583F1D7EAB2}" srcId="{4344712E-45B2-4F13-8081-8541B033EDBD}" destId="{311B3733-57EA-46B5-B399-B6F2578FA2E0}" srcOrd="1" destOrd="0" parTransId="{669666AA-30A1-4B6C-A1D0-B0E2B02392EC}" sibTransId="{7647FA06-30F1-42D6-B0FC-308FB82F7FC6}"/>
    <dgm:cxn modelId="{9CF75156-907E-4855-98D4-A869DEED524B}" type="presOf" srcId="{4344712E-45B2-4F13-8081-8541B033EDBD}" destId="{8481CC2B-CDF5-41D1-934E-116E309D65AA}" srcOrd="0" destOrd="0" presId="urn:microsoft.com/office/officeart/2008/layout/LinedList"/>
    <dgm:cxn modelId="{FA6E9059-7775-49AC-A6BF-278220D45A33}" type="presOf" srcId="{ACB2DB85-45B5-4F5C-9F23-E2395E02102A}" destId="{B17F8876-871E-4DAD-9548-4052FCB3501D}" srcOrd="0" destOrd="0" presId="urn:microsoft.com/office/officeart/2008/layout/LinedList"/>
    <dgm:cxn modelId="{4C946E5D-D28E-4DD5-BB18-B1C4C8981647}" type="presOf" srcId="{311B3733-57EA-46B5-B399-B6F2578FA2E0}" destId="{85AD1670-56AB-4862-A17A-0ABDA86AD1B4}" srcOrd="0" destOrd="0" presId="urn:microsoft.com/office/officeart/2008/layout/LinedList"/>
    <dgm:cxn modelId="{74664560-7DD5-4739-AACB-F762739AB300}" srcId="{4344712E-45B2-4F13-8081-8541B033EDBD}" destId="{47D8B117-DF42-4F49-90BF-69422FEBBE2F}" srcOrd="0" destOrd="0" parTransId="{13F96E2E-35E7-4E9C-BA5F-E5388D6F61EF}" sibTransId="{C81B5F99-3CA9-45AB-B61E-72982B13AF87}"/>
    <dgm:cxn modelId="{4D63807E-B508-4FF1-A4E8-427EAF7418DF}" type="presOf" srcId="{2859E9BA-1A2B-4584-9ACD-CE029DF12C8A}" destId="{D260DDD2-61C1-4272-BA51-521BCE6BFDD3}" srcOrd="0" destOrd="0" presId="urn:microsoft.com/office/officeart/2008/layout/LinedList"/>
    <dgm:cxn modelId="{CA97DDB4-8554-475A-A099-DCCCDFA9FD29}" srcId="{4344712E-45B2-4F13-8081-8541B033EDBD}" destId="{13BA8CEE-5F87-4BCB-9691-84FAB5F4938B}" srcOrd="4" destOrd="0" parTransId="{6B317B37-8C5E-4F8E-A35A-13246537C9B1}" sibTransId="{C1AEFCED-6A95-4EC7-B194-46844B717E7D}"/>
    <dgm:cxn modelId="{E8DC4FFF-0AD5-4E1C-AB3F-44B62C2D83EE}" srcId="{4344712E-45B2-4F13-8081-8541B033EDBD}" destId="{2859E9BA-1A2B-4584-9ACD-CE029DF12C8A}" srcOrd="3" destOrd="0" parTransId="{81D7F406-5DEA-47D4-AE53-6982DE6BAFE6}" sibTransId="{07B5B7A3-5FFD-439C-98C6-335B09BE8F02}"/>
    <dgm:cxn modelId="{8F76942A-5878-4E34-A86D-4D00E30748AB}" type="presParOf" srcId="{8481CC2B-CDF5-41D1-934E-116E309D65AA}" destId="{4862DF41-CB78-411D-A946-0B9C2A5CD58A}" srcOrd="0" destOrd="0" presId="urn:microsoft.com/office/officeart/2008/layout/LinedList"/>
    <dgm:cxn modelId="{D9DDC8E6-5482-4181-83A2-5BAC9ED05F6D}" type="presParOf" srcId="{8481CC2B-CDF5-41D1-934E-116E309D65AA}" destId="{0E24A44A-EF16-4C01-A4F9-A665317F068D}" srcOrd="1" destOrd="0" presId="urn:microsoft.com/office/officeart/2008/layout/LinedList"/>
    <dgm:cxn modelId="{B1E83440-00DE-42C8-8B84-31CC153B425F}" type="presParOf" srcId="{0E24A44A-EF16-4C01-A4F9-A665317F068D}" destId="{14838335-4413-4EDE-A18D-3815F1F0645F}" srcOrd="0" destOrd="0" presId="urn:microsoft.com/office/officeart/2008/layout/LinedList"/>
    <dgm:cxn modelId="{FA82EBA1-1694-4B3C-9033-72D47A29E0B3}" type="presParOf" srcId="{0E24A44A-EF16-4C01-A4F9-A665317F068D}" destId="{64B8C1D7-1AE9-49CF-8F96-A118F3888EC1}" srcOrd="1" destOrd="0" presId="urn:microsoft.com/office/officeart/2008/layout/LinedList"/>
    <dgm:cxn modelId="{0A2D8E58-9504-408C-A6EA-1B97FDB0C5E8}" type="presParOf" srcId="{8481CC2B-CDF5-41D1-934E-116E309D65AA}" destId="{064054F2-D862-41A8-A570-24AA85FA37DB}" srcOrd="2" destOrd="0" presId="urn:microsoft.com/office/officeart/2008/layout/LinedList"/>
    <dgm:cxn modelId="{36C2D6F2-10DD-4E71-A519-4B3B837FDFF4}" type="presParOf" srcId="{8481CC2B-CDF5-41D1-934E-116E309D65AA}" destId="{7F1431B7-DCF7-4C3E-A9CF-83135D009D69}" srcOrd="3" destOrd="0" presId="urn:microsoft.com/office/officeart/2008/layout/LinedList"/>
    <dgm:cxn modelId="{10BBE2BC-9F08-4C30-AB92-8055B20AD748}" type="presParOf" srcId="{7F1431B7-DCF7-4C3E-A9CF-83135D009D69}" destId="{85AD1670-56AB-4862-A17A-0ABDA86AD1B4}" srcOrd="0" destOrd="0" presId="urn:microsoft.com/office/officeart/2008/layout/LinedList"/>
    <dgm:cxn modelId="{67C6F538-3D51-4FE7-848B-54294D57D557}" type="presParOf" srcId="{7F1431B7-DCF7-4C3E-A9CF-83135D009D69}" destId="{2029FF29-09A8-44F9-94B5-E474473699E9}" srcOrd="1" destOrd="0" presId="urn:microsoft.com/office/officeart/2008/layout/LinedList"/>
    <dgm:cxn modelId="{18432AC1-4B16-4896-A742-457A8FCC028D}" type="presParOf" srcId="{8481CC2B-CDF5-41D1-934E-116E309D65AA}" destId="{99F67D2F-FD6B-42C3-A67A-C644DE966281}" srcOrd="4" destOrd="0" presId="urn:microsoft.com/office/officeart/2008/layout/LinedList"/>
    <dgm:cxn modelId="{2FD2DC46-8985-40EF-9990-8EEF8A3AC7C6}" type="presParOf" srcId="{8481CC2B-CDF5-41D1-934E-116E309D65AA}" destId="{D55C2F28-841B-4169-A265-B5936D4C8629}" srcOrd="5" destOrd="0" presId="urn:microsoft.com/office/officeart/2008/layout/LinedList"/>
    <dgm:cxn modelId="{0B5EE254-5608-499D-94AA-1D91D8A0F9CF}" type="presParOf" srcId="{D55C2F28-841B-4169-A265-B5936D4C8629}" destId="{B17F8876-871E-4DAD-9548-4052FCB3501D}" srcOrd="0" destOrd="0" presId="urn:microsoft.com/office/officeart/2008/layout/LinedList"/>
    <dgm:cxn modelId="{561BDF0A-BE01-4DF7-840B-4EDA87847CB1}" type="presParOf" srcId="{D55C2F28-841B-4169-A265-B5936D4C8629}" destId="{381B48DB-7E92-48E5-89EA-0E9B4B3AC88C}" srcOrd="1" destOrd="0" presId="urn:microsoft.com/office/officeart/2008/layout/LinedList"/>
    <dgm:cxn modelId="{D89C70E7-26B5-40D4-BE8A-F92CE5EB2ADF}" type="presParOf" srcId="{8481CC2B-CDF5-41D1-934E-116E309D65AA}" destId="{76713D35-FB91-4CCF-82FD-3750E9A1EA5C}" srcOrd="6" destOrd="0" presId="urn:microsoft.com/office/officeart/2008/layout/LinedList"/>
    <dgm:cxn modelId="{3B158653-D0BD-4AC4-870A-6BEB437F0648}" type="presParOf" srcId="{8481CC2B-CDF5-41D1-934E-116E309D65AA}" destId="{FC47BA18-0CA0-490D-9755-29305EEA58C8}" srcOrd="7" destOrd="0" presId="urn:microsoft.com/office/officeart/2008/layout/LinedList"/>
    <dgm:cxn modelId="{E0D2118D-0B02-446B-8A26-1C83D16891E6}" type="presParOf" srcId="{FC47BA18-0CA0-490D-9755-29305EEA58C8}" destId="{D260DDD2-61C1-4272-BA51-521BCE6BFDD3}" srcOrd="0" destOrd="0" presId="urn:microsoft.com/office/officeart/2008/layout/LinedList"/>
    <dgm:cxn modelId="{739357A4-BB15-4B58-9303-CC46A27BB1EB}" type="presParOf" srcId="{FC47BA18-0CA0-490D-9755-29305EEA58C8}" destId="{51EB08B3-B31D-4EA2-9374-08D069A312FF}" srcOrd="1" destOrd="0" presId="urn:microsoft.com/office/officeart/2008/layout/LinedList"/>
    <dgm:cxn modelId="{EF83F519-6F7B-4286-A209-0B0A9375A8A5}" type="presParOf" srcId="{8481CC2B-CDF5-41D1-934E-116E309D65AA}" destId="{0DDE9531-3A84-4E2D-84E9-F7E78AB5180E}" srcOrd="8" destOrd="0" presId="urn:microsoft.com/office/officeart/2008/layout/LinedList"/>
    <dgm:cxn modelId="{30C72269-0D20-4E3D-84AD-A9CC50A92537}" type="presParOf" srcId="{8481CC2B-CDF5-41D1-934E-116E309D65AA}" destId="{A339FA17-38CE-4316-B061-7E11B0721C6C}" srcOrd="9" destOrd="0" presId="urn:microsoft.com/office/officeart/2008/layout/LinedList"/>
    <dgm:cxn modelId="{8DA868D8-F5A4-4E21-8A9C-B003BF931929}" type="presParOf" srcId="{A339FA17-38CE-4316-B061-7E11B0721C6C}" destId="{78793CC2-49D1-4113-9653-E4E082BB61F1}" srcOrd="0" destOrd="0" presId="urn:microsoft.com/office/officeart/2008/layout/LinedList"/>
    <dgm:cxn modelId="{CE2C5F7F-A14D-4965-AFEC-0402A56444C5}" type="presParOf" srcId="{A339FA17-38CE-4316-B061-7E11B0721C6C}" destId="{E17E606F-8A8B-488D-A329-67FDE2D40BF9}"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52F200B-C414-448C-AE26-8620D7AE887E}"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31E52C1C-A8D1-40BB-A87B-FA04F1D1E22D}">
      <dgm:prSet/>
      <dgm:spPr/>
      <dgm:t>
        <a:bodyPr/>
        <a:lstStyle/>
        <a:p>
          <a:r>
            <a:rPr lang="en-US" dirty="0"/>
            <a:t>Missional</a:t>
          </a:r>
        </a:p>
      </dgm:t>
    </dgm:pt>
    <dgm:pt modelId="{364CC951-472E-4942-8826-201C549A66D7}" type="parTrans" cxnId="{EAFAAA68-577E-4AC0-B055-102F50E7E32D}">
      <dgm:prSet/>
      <dgm:spPr/>
      <dgm:t>
        <a:bodyPr/>
        <a:lstStyle/>
        <a:p>
          <a:endParaRPr lang="en-US"/>
        </a:p>
      </dgm:t>
    </dgm:pt>
    <dgm:pt modelId="{8BAB5B6A-9497-4675-8EDE-0B9A36A90469}" type="sibTrans" cxnId="{EAFAAA68-577E-4AC0-B055-102F50E7E32D}">
      <dgm:prSet/>
      <dgm:spPr/>
      <dgm:t>
        <a:bodyPr/>
        <a:lstStyle/>
        <a:p>
          <a:endParaRPr lang="en-US"/>
        </a:p>
      </dgm:t>
    </dgm:pt>
    <dgm:pt modelId="{806EC29D-47F2-43CE-A7A2-F82FEBF804B3}">
      <dgm:prSet/>
      <dgm:spPr/>
      <dgm:t>
        <a:bodyPr/>
        <a:lstStyle/>
        <a:p>
          <a:r>
            <a:rPr lang="en-US" dirty="0"/>
            <a:t>Purposeful</a:t>
          </a:r>
        </a:p>
      </dgm:t>
    </dgm:pt>
    <dgm:pt modelId="{99F8E2EC-CEA4-408D-A283-46327C22EA62}" type="parTrans" cxnId="{6E914A67-357F-4D47-BA01-98D4FCB1C955}">
      <dgm:prSet/>
      <dgm:spPr/>
      <dgm:t>
        <a:bodyPr/>
        <a:lstStyle/>
        <a:p>
          <a:endParaRPr lang="en-US"/>
        </a:p>
      </dgm:t>
    </dgm:pt>
    <dgm:pt modelId="{E1590191-46EA-48AB-A9A4-2356B23AEE10}" type="sibTrans" cxnId="{6E914A67-357F-4D47-BA01-98D4FCB1C955}">
      <dgm:prSet/>
      <dgm:spPr/>
      <dgm:t>
        <a:bodyPr/>
        <a:lstStyle/>
        <a:p>
          <a:endParaRPr lang="en-US"/>
        </a:p>
      </dgm:t>
    </dgm:pt>
    <dgm:pt modelId="{7FFFCCD4-1952-4066-81B2-437C863F99CE}">
      <dgm:prSet/>
      <dgm:spPr/>
      <dgm:t>
        <a:bodyPr/>
        <a:lstStyle/>
        <a:p>
          <a:r>
            <a:rPr lang="en-US" dirty="0"/>
            <a:t>Evangelism/Discipleship</a:t>
          </a:r>
        </a:p>
      </dgm:t>
    </dgm:pt>
    <dgm:pt modelId="{4F59EF60-63F5-40CB-9DD6-691B621A0A8F}" type="parTrans" cxnId="{8F535574-4570-45D9-BDBF-1A53534A90FA}">
      <dgm:prSet/>
      <dgm:spPr/>
      <dgm:t>
        <a:bodyPr/>
        <a:lstStyle/>
        <a:p>
          <a:endParaRPr lang="en-US"/>
        </a:p>
      </dgm:t>
    </dgm:pt>
    <dgm:pt modelId="{A50E801C-9CD4-4C25-B376-B2A254822F9D}" type="sibTrans" cxnId="{8F535574-4570-45D9-BDBF-1A53534A90FA}">
      <dgm:prSet/>
      <dgm:spPr/>
      <dgm:t>
        <a:bodyPr/>
        <a:lstStyle/>
        <a:p>
          <a:endParaRPr lang="en-US"/>
        </a:p>
      </dgm:t>
    </dgm:pt>
    <dgm:pt modelId="{B6E7D224-DBDB-477C-B4D3-B63BC3BF7E9A}">
      <dgm:prSet/>
      <dgm:spPr/>
      <dgm:t>
        <a:bodyPr/>
        <a:lstStyle/>
        <a:p>
          <a:r>
            <a:rPr lang="en-US" dirty="0"/>
            <a:t>Extend the Gospel to the Ends of the Earth</a:t>
          </a:r>
        </a:p>
      </dgm:t>
    </dgm:pt>
    <dgm:pt modelId="{BFDCD3E9-4DD8-41A4-BCBE-2DE22B8E06C4}" type="parTrans" cxnId="{9ECBC3B4-6467-4030-A829-D111D6D949E6}">
      <dgm:prSet/>
      <dgm:spPr/>
      <dgm:t>
        <a:bodyPr/>
        <a:lstStyle/>
        <a:p>
          <a:endParaRPr lang="en-US"/>
        </a:p>
      </dgm:t>
    </dgm:pt>
    <dgm:pt modelId="{9F6724D2-E5D7-4C75-B8FA-CD92043FD4EC}" type="sibTrans" cxnId="{9ECBC3B4-6467-4030-A829-D111D6D949E6}">
      <dgm:prSet/>
      <dgm:spPr/>
      <dgm:t>
        <a:bodyPr/>
        <a:lstStyle/>
        <a:p>
          <a:endParaRPr lang="en-US"/>
        </a:p>
      </dgm:t>
    </dgm:pt>
    <dgm:pt modelId="{8F5461C6-0537-4D9F-B146-1EC3CC7B4132}">
      <dgm:prSet/>
      <dgm:spPr/>
      <dgm:t>
        <a:bodyPr/>
        <a:lstStyle/>
        <a:p>
          <a:r>
            <a:rPr lang="en-US" dirty="0"/>
            <a:t>Reproducing</a:t>
          </a:r>
        </a:p>
      </dgm:t>
    </dgm:pt>
    <dgm:pt modelId="{86BB20C5-4BA8-49A0-93C8-F4C1ABD491F4}" type="parTrans" cxnId="{61EEAE4B-DC2C-418E-BC66-01E0FD4F823D}">
      <dgm:prSet/>
      <dgm:spPr/>
      <dgm:t>
        <a:bodyPr/>
        <a:lstStyle/>
        <a:p>
          <a:endParaRPr lang="en-US"/>
        </a:p>
      </dgm:t>
    </dgm:pt>
    <dgm:pt modelId="{6F1D5BD1-4F6D-4748-8A36-3D620F93D9AF}" type="sibTrans" cxnId="{61EEAE4B-DC2C-418E-BC66-01E0FD4F823D}">
      <dgm:prSet/>
      <dgm:spPr/>
      <dgm:t>
        <a:bodyPr/>
        <a:lstStyle/>
        <a:p>
          <a:endParaRPr lang="en-US"/>
        </a:p>
      </dgm:t>
    </dgm:pt>
    <dgm:pt modelId="{88F4D392-591F-4049-BDFC-7F07B3C01FC8}" type="pres">
      <dgm:prSet presAssocID="{752F200B-C414-448C-AE26-8620D7AE887E}" presName="vert0" presStyleCnt="0">
        <dgm:presLayoutVars>
          <dgm:dir/>
          <dgm:animOne val="branch"/>
          <dgm:animLvl val="lvl"/>
        </dgm:presLayoutVars>
      </dgm:prSet>
      <dgm:spPr/>
    </dgm:pt>
    <dgm:pt modelId="{832795F9-5E59-4E63-8D6F-8877A5957709}" type="pres">
      <dgm:prSet presAssocID="{31E52C1C-A8D1-40BB-A87B-FA04F1D1E22D}" presName="thickLine" presStyleLbl="alignNode1" presStyleIdx="0" presStyleCnt="5"/>
      <dgm:spPr/>
    </dgm:pt>
    <dgm:pt modelId="{F15B66CC-1806-4C98-8E9A-2596A572AC17}" type="pres">
      <dgm:prSet presAssocID="{31E52C1C-A8D1-40BB-A87B-FA04F1D1E22D}" presName="horz1" presStyleCnt="0"/>
      <dgm:spPr/>
    </dgm:pt>
    <dgm:pt modelId="{2A50BA0C-C0AD-4269-8611-903A531AF73F}" type="pres">
      <dgm:prSet presAssocID="{31E52C1C-A8D1-40BB-A87B-FA04F1D1E22D}" presName="tx1" presStyleLbl="revTx" presStyleIdx="0" presStyleCnt="5"/>
      <dgm:spPr/>
    </dgm:pt>
    <dgm:pt modelId="{2E62DD78-1E19-4188-B502-DF4F11B09F37}" type="pres">
      <dgm:prSet presAssocID="{31E52C1C-A8D1-40BB-A87B-FA04F1D1E22D}" presName="vert1" presStyleCnt="0"/>
      <dgm:spPr/>
    </dgm:pt>
    <dgm:pt modelId="{A69FC55D-5547-4EE5-A711-BA2447922529}" type="pres">
      <dgm:prSet presAssocID="{806EC29D-47F2-43CE-A7A2-F82FEBF804B3}" presName="thickLine" presStyleLbl="alignNode1" presStyleIdx="1" presStyleCnt="5"/>
      <dgm:spPr/>
    </dgm:pt>
    <dgm:pt modelId="{644C77A1-05D6-4A10-A65B-823EED141D25}" type="pres">
      <dgm:prSet presAssocID="{806EC29D-47F2-43CE-A7A2-F82FEBF804B3}" presName="horz1" presStyleCnt="0"/>
      <dgm:spPr/>
    </dgm:pt>
    <dgm:pt modelId="{FC9CFAFF-1795-420E-90A8-633850036357}" type="pres">
      <dgm:prSet presAssocID="{806EC29D-47F2-43CE-A7A2-F82FEBF804B3}" presName="tx1" presStyleLbl="revTx" presStyleIdx="1" presStyleCnt="5"/>
      <dgm:spPr/>
    </dgm:pt>
    <dgm:pt modelId="{B34A4713-0CDE-4274-9A77-C9295D6B4E22}" type="pres">
      <dgm:prSet presAssocID="{806EC29D-47F2-43CE-A7A2-F82FEBF804B3}" presName="vert1" presStyleCnt="0"/>
      <dgm:spPr/>
    </dgm:pt>
    <dgm:pt modelId="{3DDB8A3E-B7EF-48F1-97C4-E8CB724D14CB}" type="pres">
      <dgm:prSet presAssocID="{7FFFCCD4-1952-4066-81B2-437C863F99CE}" presName="thickLine" presStyleLbl="alignNode1" presStyleIdx="2" presStyleCnt="5"/>
      <dgm:spPr/>
    </dgm:pt>
    <dgm:pt modelId="{2F91AEB2-8DAF-4E7C-AEEA-F2759EBFCE46}" type="pres">
      <dgm:prSet presAssocID="{7FFFCCD4-1952-4066-81B2-437C863F99CE}" presName="horz1" presStyleCnt="0"/>
      <dgm:spPr/>
    </dgm:pt>
    <dgm:pt modelId="{68E046CF-46F5-429C-8925-0866DF6E8783}" type="pres">
      <dgm:prSet presAssocID="{7FFFCCD4-1952-4066-81B2-437C863F99CE}" presName="tx1" presStyleLbl="revTx" presStyleIdx="2" presStyleCnt="5"/>
      <dgm:spPr/>
    </dgm:pt>
    <dgm:pt modelId="{1612D449-4AB7-4424-B115-C10044BDC266}" type="pres">
      <dgm:prSet presAssocID="{7FFFCCD4-1952-4066-81B2-437C863F99CE}" presName="vert1" presStyleCnt="0"/>
      <dgm:spPr/>
    </dgm:pt>
    <dgm:pt modelId="{059C8A35-94AF-4849-B288-27B91CE2E88E}" type="pres">
      <dgm:prSet presAssocID="{B6E7D224-DBDB-477C-B4D3-B63BC3BF7E9A}" presName="thickLine" presStyleLbl="alignNode1" presStyleIdx="3" presStyleCnt="5"/>
      <dgm:spPr/>
    </dgm:pt>
    <dgm:pt modelId="{FEAD3FED-F706-490F-A6E6-14C98A44B89A}" type="pres">
      <dgm:prSet presAssocID="{B6E7D224-DBDB-477C-B4D3-B63BC3BF7E9A}" presName="horz1" presStyleCnt="0"/>
      <dgm:spPr/>
    </dgm:pt>
    <dgm:pt modelId="{F13D08C1-B084-4325-B597-6135FFF8D085}" type="pres">
      <dgm:prSet presAssocID="{B6E7D224-DBDB-477C-B4D3-B63BC3BF7E9A}" presName="tx1" presStyleLbl="revTx" presStyleIdx="3" presStyleCnt="5"/>
      <dgm:spPr/>
    </dgm:pt>
    <dgm:pt modelId="{46A6A196-87F5-49A8-A9CA-E9E0C21E6032}" type="pres">
      <dgm:prSet presAssocID="{B6E7D224-DBDB-477C-B4D3-B63BC3BF7E9A}" presName="vert1" presStyleCnt="0"/>
      <dgm:spPr/>
    </dgm:pt>
    <dgm:pt modelId="{049CFC78-F107-437D-986A-4AF9040D80EC}" type="pres">
      <dgm:prSet presAssocID="{8F5461C6-0537-4D9F-B146-1EC3CC7B4132}" presName="thickLine" presStyleLbl="alignNode1" presStyleIdx="4" presStyleCnt="5"/>
      <dgm:spPr/>
    </dgm:pt>
    <dgm:pt modelId="{3BD3071F-B5AC-4761-9D2B-5094E47105BE}" type="pres">
      <dgm:prSet presAssocID="{8F5461C6-0537-4D9F-B146-1EC3CC7B4132}" presName="horz1" presStyleCnt="0"/>
      <dgm:spPr/>
    </dgm:pt>
    <dgm:pt modelId="{C1A77DDC-3B8B-43F7-BDA2-256B87E91D85}" type="pres">
      <dgm:prSet presAssocID="{8F5461C6-0537-4D9F-B146-1EC3CC7B4132}" presName="tx1" presStyleLbl="revTx" presStyleIdx="4" presStyleCnt="5"/>
      <dgm:spPr/>
    </dgm:pt>
    <dgm:pt modelId="{64CA3E65-A91A-4D5B-8DF3-0B3A2E3260E9}" type="pres">
      <dgm:prSet presAssocID="{8F5461C6-0537-4D9F-B146-1EC3CC7B4132}" presName="vert1" presStyleCnt="0"/>
      <dgm:spPr/>
    </dgm:pt>
  </dgm:ptLst>
  <dgm:cxnLst>
    <dgm:cxn modelId="{FFEE4210-65B4-477F-ABD7-126E64039F2F}" type="presOf" srcId="{7FFFCCD4-1952-4066-81B2-437C863F99CE}" destId="{68E046CF-46F5-429C-8925-0866DF6E8783}" srcOrd="0" destOrd="0" presId="urn:microsoft.com/office/officeart/2008/layout/LinedList"/>
    <dgm:cxn modelId="{C8D0EE14-0A48-4205-BBB2-49A1481381C0}" type="presOf" srcId="{806EC29D-47F2-43CE-A7A2-F82FEBF804B3}" destId="{FC9CFAFF-1795-420E-90A8-633850036357}" srcOrd="0" destOrd="0" presId="urn:microsoft.com/office/officeart/2008/layout/LinedList"/>
    <dgm:cxn modelId="{773A8534-8B29-42C3-9E4E-98F1F60BEB40}" type="presOf" srcId="{752F200B-C414-448C-AE26-8620D7AE887E}" destId="{88F4D392-591F-4049-BDFC-7F07B3C01FC8}" srcOrd="0" destOrd="0" presId="urn:microsoft.com/office/officeart/2008/layout/LinedList"/>
    <dgm:cxn modelId="{61EEAE4B-DC2C-418E-BC66-01E0FD4F823D}" srcId="{752F200B-C414-448C-AE26-8620D7AE887E}" destId="{8F5461C6-0537-4D9F-B146-1EC3CC7B4132}" srcOrd="4" destOrd="0" parTransId="{86BB20C5-4BA8-49A0-93C8-F4C1ABD491F4}" sibTransId="{6F1D5BD1-4F6D-4748-8A36-3D620F93D9AF}"/>
    <dgm:cxn modelId="{6E914A67-357F-4D47-BA01-98D4FCB1C955}" srcId="{752F200B-C414-448C-AE26-8620D7AE887E}" destId="{806EC29D-47F2-43CE-A7A2-F82FEBF804B3}" srcOrd="1" destOrd="0" parTransId="{99F8E2EC-CEA4-408D-A283-46327C22EA62}" sibTransId="{E1590191-46EA-48AB-A9A4-2356B23AEE10}"/>
    <dgm:cxn modelId="{EAFAAA68-577E-4AC0-B055-102F50E7E32D}" srcId="{752F200B-C414-448C-AE26-8620D7AE887E}" destId="{31E52C1C-A8D1-40BB-A87B-FA04F1D1E22D}" srcOrd="0" destOrd="0" parTransId="{364CC951-472E-4942-8826-201C549A66D7}" sibTransId="{8BAB5B6A-9497-4675-8EDE-0B9A36A90469}"/>
    <dgm:cxn modelId="{8F535574-4570-45D9-BDBF-1A53534A90FA}" srcId="{752F200B-C414-448C-AE26-8620D7AE887E}" destId="{7FFFCCD4-1952-4066-81B2-437C863F99CE}" srcOrd="2" destOrd="0" parTransId="{4F59EF60-63F5-40CB-9DD6-691B621A0A8F}" sibTransId="{A50E801C-9CD4-4C25-B376-B2A254822F9D}"/>
    <dgm:cxn modelId="{4174D375-0DF0-433B-9EE5-1A43FD87E277}" type="presOf" srcId="{8F5461C6-0537-4D9F-B146-1EC3CC7B4132}" destId="{C1A77DDC-3B8B-43F7-BDA2-256B87E91D85}" srcOrd="0" destOrd="0" presId="urn:microsoft.com/office/officeart/2008/layout/LinedList"/>
    <dgm:cxn modelId="{D5C424A5-BC5F-41EF-91D9-FC2B08A1F1A1}" type="presOf" srcId="{B6E7D224-DBDB-477C-B4D3-B63BC3BF7E9A}" destId="{F13D08C1-B084-4325-B597-6135FFF8D085}" srcOrd="0" destOrd="0" presId="urn:microsoft.com/office/officeart/2008/layout/LinedList"/>
    <dgm:cxn modelId="{0F81F5AE-B614-4806-B00D-0C6ACBBFC78C}" type="presOf" srcId="{31E52C1C-A8D1-40BB-A87B-FA04F1D1E22D}" destId="{2A50BA0C-C0AD-4269-8611-903A531AF73F}" srcOrd="0" destOrd="0" presId="urn:microsoft.com/office/officeart/2008/layout/LinedList"/>
    <dgm:cxn modelId="{9ECBC3B4-6467-4030-A829-D111D6D949E6}" srcId="{752F200B-C414-448C-AE26-8620D7AE887E}" destId="{B6E7D224-DBDB-477C-B4D3-B63BC3BF7E9A}" srcOrd="3" destOrd="0" parTransId="{BFDCD3E9-4DD8-41A4-BCBE-2DE22B8E06C4}" sibTransId="{9F6724D2-E5D7-4C75-B8FA-CD92043FD4EC}"/>
    <dgm:cxn modelId="{B62FCE3F-3FA3-4AF8-BA02-559061F57AA3}" type="presParOf" srcId="{88F4D392-591F-4049-BDFC-7F07B3C01FC8}" destId="{832795F9-5E59-4E63-8D6F-8877A5957709}" srcOrd="0" destOrd="0" presId="urn:microsoft.com/office/officeart/2008/layout/LinedList"/>
    <dgm:cxn modelId="{DAED87CB-A0C8-4168-BBC0-3F63048DE7AA}" type="presParOf" srcId="{88F4D392-591F-4049-BDFC-7F07B3C01FC8}" destId="{F15B66CC-1806-4C98-8E9A-2596A572AC17}" srcOrd="1" destOrd="0" presId="urn:microsoft.com/office/officeart/2008/layout/LinedList"/>
    <dgm:cxn modelId="{14E4E5EE-20CC-42ED-9B83-221BEACD30DC}" type="presParOf" srcId="{F15B66CC-1806-4C98-8E9A-2596A572AC17}" destId="{2A50BA0C-C0AD-4269-8611-903A531AF73F}" srcOrd="0" destOrd="0" presId="urn:microsoft.com/office/officeart/2008/layout/LinedList"/>
    <dgm:cxn modelId="{803584E5-148D-45E3-ADE2-2E2BA7FA5368}" type="presParOf" srcId="{F15B66CC-1806-4C98-8E9A-2596A572AC17}" destId="{2E62DD78-1E19-4188-B502-DF4F11B09F37}" srcOrd="1" destOrd="0" presId="urn:microsoft.com/office/officeart/2008/layout/LinedList"/>
    <dgm:cxn modelId="{E23DC902-F4FE-4F5A-B22D-1991755900DD}" type="presParOf" srcId="{88F4D392-591F-4049-BDFC-7F07B3C01FC8}" destId="{A69FC55D-5547-4EE5-A711-BA2447922529}" srcOrd="2" destOrd="0" presId="urn:microsoft.com/office/officeart/2008/layout/LinedList"/>
    <dgm:cxn modelId="{BBC0839E-4C40-4F36-BCF9-965F446E3F81}" type="presParOf" srcId="{88F4D392-591F-4049-BDFC-7F07B3C01FC8}" destId="{644C77A1-05D6-4A10-A65B-823EED141D25}" srcOrd="3" destOrd="0" presId="urn:microsoft.com/office/officeart/2008/layout/LinedList"/>
    <dgm:cxn modelId="{72DE8759-6341-4308-8741-952D6669189B}" type="presParOf" srcId="{644C77A1-05D6-4A10-A65B-823EED141D25}" destId="{FC9CFAFF-1795-420E-90A8-633850036357}" srcOrd="0" destOrd="0" presId="urn:microsoft.com/office/officeart/2008/layout/LinedList"/>
    <dgm:cxn modelId="{3BF7A570-E527-4C95-81FB-CFF23D28AC47}" type="presParOf" srcId="{644C77A1-05D6-4A10-A65B-823EED141D25}" destId="{B34A4713-0CDE-4274-9A77-C9295D6B4E22}" srcOrd="1" destOrd="0" presId="urn:microsoft.com/office/officeart/2008/layout/LinedList"/>
    <dgm:cxn modelId="{AFF01F27-3AFB-41B8-94F8-ACDCB41A9F8C}" type="presParOf" srcId="{88F4D392-591F-4049-BDFC-7F07B3C01FC8}" destId="{3DDB8A3E-B7EF-48F1-97C4-E8CB724D14CB}" srcOrd="4" destOrd="0" presId="urn:microsoft.com/office/officeart/2008/layout/LinedList"/>
    <dgm:cxn modelId="{D23B0C2A-2CC9-46F7-836B-869BA0B5562A}" type="presParOf" srcId="{88F4D392-591F-4049-BDFC-7F07B3C01FC8}" destId="{2F91AEB2-8DAF-4E7C-AEEA-F2759EBFCE46}" srcOrd="5" destOrd="0" presId="urn:microsoft.com/office/officeart/2008/layout/LinedList"/>
    <dgm:cxn modelId="{321AAD40-7462-4845-A801-94BBB3C4F238}" type="presParOf" srcId="{2F91AEB2-8DAF-4E7C-AEEA-F2759EBFCE46}" destId="{68E046CF-46F5-429C-8925-0866DF6E8783}" srcOrd="0" destOrd="0" presId="urn:microsoft.com/office/officeart/2008/layout/LinedList"/>
    <dgm:cxn modelId="{45E31C55-182E-416E-BA88-276A54A5F2EF}" type="presParOf" srcId="{2F91AEB2-8DAF-4E7C-AEEA-F2759EBFCE46}" destId="{1612D449-4AB7-4424-B115-C10044BDC266}" srcOrd="1" destOrd="0" presId="urn:microsoft.com/office/officeart/2008/layout/LinedList"/>
    <dgm:cxn modelId="{8D3F1698-B49A-4FCC-8C9B-DBFB4DCA3FB7}" type="presParOf" srcId="{88F4D392-591F-4049-BDFC-7F07B3C01FC8}" destId="{059C8A35-94AF-4849-B288-27B91CE2E88E}" srcOrd="6" destOrd="0" presId="urn:microsoft.com/office/officeart/2008/layout/LinedList"/>
    <dgm:cxn modelId="{146D7F0B-82D9-4DE9-8D1C-57398F3ABF1F}" type="presParOf" srcId="{88F4D392-591F-4049-BDFC-7F07B3C01FC8}" destId="{FEAD3FED-F706-490F-A6E6-14C98A44B89A}" srcOrd="7" destOrd="0" presId="urn:microsoft.com/office/officeart/2008/layout/LinedList"/>
    <dgm:cxn modelId="{6F2C1D83-B47D-41E8-977A-075205A8511D}" type="presParOf" srcId="{FEAD3FED-F706-490F-A6E6-14C98A44B89A}" destId="{F13D08C1-B084-4325-B597-6135FFF8D085}" srcOrd="0" destOrd="0" presId="urn:microsoft.com/office/officeart/2008/layout/LinedList"/>
    <dgm:cxn modelId="{6BEBAB1A-461A-4DFE-8236-36D4E369F5ED}" type="presParOf" srcId="{FEAD3FED-F706-490F-A6E6-14C98A44B89A}" destId="{46A6A196-87F5-49A8-A9CA-E9E0C21E6032}" srcOrd="1" destOrd="0" presId="urn:microsoft.com/office/officeart/2008/layout/LinedList"/>
    <dgm:cxn modelId="{1B838AE9-6248-439C-B86C-8359B52E5D34}" type="presParOf" srcId="{88F4D392-591F-4049-BDFC-7F07B3C01FC8}" destId="{049CFC78-F107-437D-986A-4AF9040D80EC}" srcOrd="8" destOrd="0" presId="urn:microsoft.com/office/officeart/2008/layout/LinedList"/>
    <dgm:cxn modelId="{88CF763F-BC4F-44C7-89CD-4C29925C7AF0}" type="presParOf" srcId="{88F4D392-591F-4049-BDFC-7F07B3C01FC8}" destId="{3BD3071F-B5AC-4761-9D2B-5094E47105BE}" srcOrd="9" destOrd="0" presId="urn:microsoft.com/office/officeart/2008/layout/LinedList"/>
    <dgm:cxn modelId="{F2CBA04B-4F20-44A7-BDE5-44632997AC19}" type="presParOf" srcId="{3BD3071F-B5AC-4761-9D2B-5094E47105BE}" destId="{C1A77DDC-3B8B-43F7-BDA2-256B87E91D85}" srcOrd="0" destOrd="0" presId="urn:microsoft.com/office/officeart/2008/layout/LinedList"/>
    <dgm:cxn modelId="{BBDBD52A-C50B-4507-90C5-11397ACE4B7D}" type="presParOf" srcId="{3BD3071F-B5AC-4761-9D2B-5094E47105BE}" destId="{64CA3E65-A91A-4D5B-8DF3-0B3A2E3260E9}"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5739B24D-3184-42A1-970E-790EF00DB966}"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E7E9E17C-4E97-4144-BB1F-22881AAE6053}">
      <dgm:prSet phldr="0"/>
      <dgm:spPr/>
      <dgm:t>
        <a:bodyPr/>
        <a:lstStyle/>
        <a:p>
          <a:r>
            <a:rPr lang="en-US">
              <a:latin typeface="Century Schoolbook" panose="02040604050505020304"/>
            </a:rPr>
            <a:t>Doxological</a:t>
          </a:r>
          <a:endParaRPr lang="en-US"/>
        </a:p>
      </dgm:t>
    </dgm:pt>
    <dgm:pt modelId="{78934F60-BAC2-426C-8C02-682EE018FB4D}" type="parTrans" cxnId="{9EECF670-645B-4D74-9699-FD0102D4EF50}">
      <dgm:prSet/>
      <dgm:spPr/>
      <dgm:t>
        <a:bodyPr/>
        <a:lstStyle/>
        <a:p>
          <a:endParaRPr lang="en-US"/>
        </a:p>
      </dgm:t>
    </dgm:pt>
    <dgm:pt modelId="{C01873E0-AB0F-4E09-9151-14744E556FB3}" type="sibTrans" cxnId="{9EECF670-645B-4D74-9699-FD0102D4EF50}">
      <dgm:prSet/>
      <dgm:spPr/>
      <dgm:t>
        <a:bodyPr/>
        <a:lstStyle/>
        <a:p>
          <a:endParaRPr lang="en-US"/>
        </a:p>
      </dgm:t>
    </dgm:pt>
    <dgm:pt modelId="{4CE942A7-5570-4998-8961-BB3F69B10353}">
      <dgm:prSet/>
      <dgm:spPr/>
      <dgm:t>
        <a:bodyPr/>
        <a:lstStyle/>
        <a:p>
          <a:pPr rtl="0"/>
          <a:r>
            <a:rPr lang="en-US" baseline="0"/>
            <a:t>Spirit-Empowered</a:t>
          </a:r>
          <a:endParaRPr lang="en-US">
            <a:latin typeface="Century Schoolbook" panose="02040604050505020304"/>
          </a:endParaRPr>
        </a:p>
      </dgm:t>
    </dgm:pt>
    <dgm:pt modelId="{BDDFEA35-D47A-4710-ABBE-E93898BC017B}" type="parTrans" cxnId="{A775D4EF-B6CD-4C3F-AD06-FD0EC35660DE}">
      <dgm:prSet/>
      <dgm:spPr/>
      <dgm:t>
        <a:bodyPr/>
        <a:lstStyle/>
        <a:p>
          <a:endParaRPr lang="en-US"/>
        </a:p>
      </dgm:t>
    </dgm:pt>
    <dgm:pt modelId="{4B865BC0-BA59-45A0-9E55-F400925130CF}" type="sibTrans" cxnId="{A775D4EF-B6CD-4C3F-AD06-FD0EC35660DE}">
      <dgm:prSet/>
      <dgm:spPr/>
      <dgm:t>
        <a:bodyPr/>
        <a:lstStyle/>
        <a:p>
          <a:endParaRPr lang="en-US"/>
        </a:p>
      </dgm:t>
    </dgm:pt>
    <dgm:pt modelId="{61AB1470-7D87-44CA-AE78-294815E7BC99}">
      <dgm:prSet/>
      <dgm:spPr/>
      <dgm:t>
        <a:bodyPr/>
        <a:lstStyle/>
        <a:p>
          <a:r>
            <a:rPr lang="en-US" baseline="0">
              <a:latin typeface="Century Schoolbook" panose="02040604050505020304"/>
            </a:rPr>
            <a:t>Sent</a:t>
          </a:r>
          <a:endParaRPr lang="en-US"/>
        </a:p>
      </dgm:t>
    </dgm:pt>
    <dgm:pt modelId="{DA18AD75-64D8-41C7-A412-98F7D5BB3C2B}" type="parTrans" cxnId="{068F9378-4C1F-4D8D-8348-539821D93651}">
      <dgm:prSet/>
      <dgm:spPr/>
      <dgm:t>
        <a:bodyPr/>
        <a:lstStyle/>
        <a:p>
          <a:endParaRPr lang="en-US"/>
        </a:p>
      </dgm:t>
    </dgm:pt>
    <dgm:pt modelId="{D3659B98-1B31-4242-905C-156E9E9C5A3C}" type="sibTrans" cxnId="{068F9378-4C1F-4D8D-8348-539821D93651}">
      <dgm:prSet/>
      <dgm:spPr/>
      <dgm:t>
        <a:bodyPr/>
        <a:lstStyle/>
        <a:p>
          <a:endParaRPr lang="en-US"/>
        </a:p>
      </dgm:t>
    </dgm:pt>
    <dgm:pt modelId="{CD0A99D4-A7E1-4C28-905B-FD46D494F7D6}">
      <dgm:prSet phldr="0"/>
      <dgm:spPr/>
      <dgm:t>
        <a:bodyPr/>
        <a:lstStyle/>
        <a:p>
          <a:r>
            <a:rPr lang="en-US" baseline="0">
              <a:latin typeface="Century Schoolbook" panose="02040604050505020304"/>
            </a:rPr>
            <a:t>Gospel-Centered</a:t>
          </a:r>
        </a:p>
      </dgm:t>
    </dgm:pt>
    <dgm:pt modelId="{6E21DEF7-67DD-4710-AB89-CBA48D1E9F7C}" type="parTrans" cxnId="{278A43D3-F319-4170-A1FD-587AC9413871}">
      <dgm:prSet/>
      <dgm:spPr/>
    </dgm:pt>
    <dgm:pt modelId="{943091C9-A95A-44CB-AD5D-84055F19D3A2}" type="sibTrans" cxnId="{278A43D3-F319-4170-A1FD-587AC9413871}">
      <dgm:prSet/>
      <dgm:spPr/>
    </dgm:pt>
    <dgm:pt modelId="{F440FB38-012E-41EA-B171-CA0C3D04C982}">
      <dgm:prSet phldr="0"/>
      <dgm:spPr/>
      <dgm:t>
        <a:bodyPr/>
        <a:lstStyle/>
        <a:p>
          <a:r>
            <a:rPr lang="en-US">
              <a:latin typeface="Century Schoolbook" panose="02040604050505020304"/>
            </a:rPr>
            <a:t>Local</a:t>
          </a:r>
          <a:endParaRPr lang="en-US"/>
        </a:p>
      </dgm:t>
    </dgm:pt>
    <dgm:pt modelId="{57AE2C4C-017C-44FE-84AF-6417E1043224}" type="parTrans" cxnId="{880DC560-6D38-45C5-BF88-FC6DB063ED45}">
      <dgm:prSet/>
      <dgm:spPr/>
    </dgm:pt>
    <dgm:pt modelId="{C31C4037-EADE-4581-B35C-729B50263E72}" type="sibTrans" cxnId="{880DC560-6D38-45C5-BF88-FC6DB063ED45}">
      <dgm:prSet/>
      <dgm:spPr/>
    </dgm:pt>
    <dgm:pt modelId="{7C39E858-5FD9-4B4E-8D9A-41D9CD2CB517}" type="pres">
      <dgm:prSet presAssocID="{5739B24D-3184-42A1-970E-790EF00DB966}" presName="vert0" presStyleCnt="0">
        <dgm:presLayoutVars>
          <dgm:dir/>
          <dgm:animOne val="branch"/>
          <dgm:animLvl val="lvl"/>
        </dgm:presLayoutVars>
      </dgm:prSet>
      <dgm:spPr/>
    </dgm:pt>
    <dgm:pt modelId="{A30B3927-75F8-437F-9B08-B7C50726699A}" type="pres">
      <dgm:prSet presAssocID="{E7E9E17C-4E97-4144-BB1F-22881AAE6053}" presName="thickLine" presStyleLbl="alignNode1" presStyleIdx="0" presStyleCnt="5"/>
      <dgm:spPr/>
    </dgm:pt>
    <dgm:pt modelId="{DAD64656-2345-4004-89B7-DCD4B3621B69}" type="pres">
      <dgm:prSet presAssocID="{E7E9E17C-4E97-4144-BB1F-22881AAE6053}" presName="horz1" presStyleCnt="0"/>
      <dgm:spPr/>
    </dgm:pt>
    <dgm:pt modelId="{CFA8BD27-AEB7-4838-B183-16CDD0A08D9B}" type="pres">
      <dgm:prSet presAssocID="{E7E9E17C-4E97-4144-BB1F-22881AAE6053}" presName="tx1" presStyleLbl="revTx" presStyleIdx="0" presStyleCnt="5"/>
      <dgm:spPr/>
    </dgm:pt>
    <dgm:pt modelId="{E991030E-D353-433C-8232-786F91DEA2B0}" type="pres">
      <dgm:prSet presAssocID="{E7E9E17C-4E97-4144-BB1F-22881AAE6053}" presName="vert1" presStyleCnt="0"/>
      <dgm:spPr/>
    </dgm:pt>
    <dgm:pt modelId="{D5C44765-DDFE-43FE-B719-F2B2F033AD62}" type="pres">
      <dgm:prSet presAssocID="{CD0A99D4-A7E1-4C28-905B-FD46D494F7D6}" presName="thickLine" presStyleLbl="alignNode1" presStyleIdx="1" presStyleCnt="5"/>
      <dgm:spPr/>
    </dgm:pt>
    <dgm:pt modelId="{F127DACB-1836-4C97-A750-B546B8156C29}" type="pres">
      <dgm:prSet presAssocID="{CD0A99D4-A7E1-4C28-905B-FD46D494F7D6}" presName="horz1" presStyleCnt="0"/>
      <dgm:spPr/>
    </dgm:pt>
    <dgm:pt modelId="{2FBA2ACE-F3D5-4207-8415-BCEB04DED213}" type="pres">
      <dgm:prSet presAssocID="{CD0A99D4-A7E1-4C28-905B-FD46D494F7D6}" presName="tx1" presStyleLbl="revTx" presStyleIdx="1" presStyleCnt="5"/>
      <dgm:spPr/>
    </dgm:pt>
    <dgm:pt modelId="{CEF29283-CE3D-43F0-8E8A-03A3409797C9}" type="pres">
      <dgm:prSet presAssocID="{CD0A99D4-A7E1-4C28-905B-FD46D494F7D6}" presName="vert1" presStyleCnt="0"/>
      <dgm:spPr/>
    </dgm:pt>
    <dgm:pt modelId="{F6DD9AF7-8141-4365-8335-3B56B4248521}" type="pres">
      <dgm:prSet presAssocID="{4CE942A7-5570-4998-8961-BB3F69B10353}" presName="thickLine" presStyleLbl="alignNode1" presStyleIdx="2" presStyleCnt="5"/>
      <dgm:spPr/>
    </dgm:pt>
    <dgm:pt modelId="{E1EED0F9-0805-4888-AB5E-804ADB43D717}" type="pres">
      <dgm:prSet presAssocID="{4CE942A7-5570-4998-8961-BB3F69B10353}" presName="horz1" presStyleCnt="0"/>
      <dgm:spPr/>
    </dgm:pt>
    <dgm:pt modelId="{108D3B1C-1368-4B01-8EC1-98CC6294415F}" type="pres">
      <dgm:prSet presAssocID="{4CE942A7-5570-4998-8961-BB3F69B10353}" presName="tx1" presStyleLbl="revTx" presStyleIdx="2" presStyleCnt="5"/>
      <dgm:spPr/>
    </dgm:pt>
    <dgm:pt modelId="{F6BF672C-9387-4F5F-97F0-2A0C5609D328}" type="pres">
      <dgm:prSet presAssocID="{4CE942A7-5570-4998-8961-BB3F69B10353}" presName="vert1" presStyleCnt="0"/>
      <dgm:spPr/>
    </dgm:pt>
    <dgm:pt modelId="{4F9306B4-801C-403B-8AD3-3728EA63CD19}" type="pres">
      <dgm:prSet presAssocID="{F440FB38-012E-41EA-B171-CA0C3D04C982}" presName="thickLine" presStyleLbl="alignNode1" presStyleIdx="3" presStyleCnt="5"/>
      <dgm:spPr/>
    </dgm:pt>
    <dgm:pt modelId="{985FD0E8-4161-4676-A619-3699E2D2666D}" type="pres">
      <dgm:prSet presAssocID="{F440FB38-012E-41EA-B171-CA0C3D04C982}" presName="horz1" presStyleCnt="0"/>
      <dgm:spPr/>
    </dgm:pt>
    <dgm:pt modelId="{A2041F19-5B11-4B9E-A951-940B034615DC}" type="pres">
      <dgm:prSet presAssocID="{F440FB38-012E-41EA-B171-CA0C3D04C982}" presName="tx1" presStyleLbl="revTx" presStyleIdx="3" presStyleCnt="5"/>
      <dgm:spPr/>
    </dgm:pt>
    <dgm:pt modelId="{D53EEF04-9402-4E4B-9860-36EE3D8CC670}" type="pres">
      <dgm:prSet presAssocID="{F440FB38-012E-41EA-B171-CA0C3D04C982}" presName="vert1" presStyleCnt="0"/>
      <dgm:spPr/>
    </dgm:pt>
    <dgm:pt modelId="{A29C3068-1B81-4095-856B-E2EE3662A1B9}" type="pres">
      <dgm:prSet presAssocID="{61AB1470-7D87-44CA-AE78-294815E7BC99}" presName="thickLine" presStyleLbl="alignNode1" presStyleIdx="4" presStyleCnt="5"/>
      <dgm:spPr/>
    </dgm:pt>
    <dgm:pt modelId="{79589E1A-9CC6-4C95-941E-75D15064E4A2}" type="pres">
      <dgm:prSet presAssocID="{61AB1470-7D87-44CA-AE78-294815E7BC99}" presName="horz1" presStyleCnt="0"/>
      <dgm:spPr/>
    </dgm:pt>
    <dgm:pt modelId="{DF5B4DB7-89F6-4CA8-8893-C4ED8A088B0F}" type="pres">
      <dgm:prSet presAssocID="{61AB1470-7D87-44CA-AE78-294815E7BC99}" presName="tx1" presStyleLbl="revTx" presStyleIdx="4" presStyleCnt="5"/>
      <dgm:spPr/>
    </dgm:pt>
    <dgm:pt modelId="{CFE184AE-B956-44E2-928A-7753EBBE507F}" type="pres">
      <dgm:prSet presAssocID="{61AB1470-7D87-44CA-AE78-294815E7BC99}" presName="vert1" presStyleCnt="0"/>
      <dgm:spPr/>
    </dgm:pt>
  </dgm:ptLst>
  <dgm:cxnLst>
    <dgm:cxn modelId="{7FF2F619-F8BE-4021-99E7-DDFC7EAC7552}" type="presOf" srcId="{F440FB38-012E-41EA-B171-CA0C3D04C982}" destId="{A2041F19-5B11-4B9E-A951-940B034615DC}" srcOrd="0" destOrd="0" presId="urn:microsoft.com/office/officeart/2008/layout/LinedList"/>
    <dgm:cxn modelId="{D8258130-B055-477A-B424-54459134C1E8}" type="presOf" srcId="{61AB1470-7D87-44CA-AE78-294815E7BC99}" destId="{DF5B4DB7-89F6-4CA8-8893-C4ED8A088B0F}" srcOrd="0" destOrd="0" presId="urn:microsoft.com/office/officeart/2008/layout/LinedList"/>
    <dgm:cxn modelId="{880DC560-6D38-45C5-BF88-FC6DB063ED45}" srcId="{5739B24D-3184-42A1-970E-790EF00DB966}" destId="{F440FB38-012E-41EA-B171-CA0C3D04C982}" srcOrd="3" destOrd="0" parTransId="{57AE2C4C-017C-44FE-84AF-6417E1043224}" sibTransId="{C31C4037-EADE-4581-B35C-729B50263E72}"/>
    <dgm:cxn modelId="{7A85696C-E074-410B-8060-8AD7248BF353}" type="presOf" srcId="{E7E9E17C-4E97-4144-BB1F-22881AAE6053}" destId="{CFA8BD27-AEB7-4838-B183-16CDD0A08D9B}" srcOrd="0" destOrd="0" presId="urn:microsoft.com/office/officeart/2008/layout/LinedList"/>
    <dgm:cxn modelId="{9EECF670-645B-4D74-9699-FD0102D4EF50}" srcId="{5739B24D-3184-42A1-970E-790EF00DB966}" destId="{E7E9E17C-4E97-4144-BB1F-22881AAE6053}" srcOrd="0" destOrd="0" parTransId="{78934F60-BAC2-426C-8C02-682EE018FB4D}" sibTransId="{C01873E0-AB0F-4E09-9151-14744E556FB3}"/>
    <dgm:cxn modelId="{4E3FEE74-13B5-4C2C-90B2-F65370EC5AA0}" type="presOf" srcId="{5739B24D-3184-42A1-970E-790EF00DB966}" destId="{7C39E858-5FD9-4B4E-8D9A-41D9CD2CB517}" srcOrd="0" destOrd="0" presId="urn:microsoft.com/office/officeart/2008/layout/LinedList"/>
    <dgm:cxn modelId="{068F9378-4C1F-4D8D-8348-539821D93651}" srcId="{5739B24D-3184-42A1-970E-790EF00DB966}" destId="{61AB1470-7D87-44CA-AE78-294815E7BC99}" srcOrd="4" destOrd="0" parTransId="{DA18AD75-64D8-41C7-A412-98F7D5BB3C2B}" sibTransId="{D3659B98-1B31-4242-905C-156E9E9C5A3C}"/>
    <dgm:cxn modelId="{CC47F19A-8F09-4F5D-83F1-2B7AF48CC3B8}" type="presOf" srcId="{CD0A99D4-A7E1-4C28-905B-FD46D494F7D6}" destId="{2FBA2ACE-F3D5-4207-8415-BCEB04DED213}" srcOrd="0" destOrd="0" presId="urn:microsoft.com/office/officeart/2008/layout/LinedList"/>
    <dgm:cxn modelId="{1B99B0C0-29F5-4B13-BBD3-EE085977F727}" type="presOf" srcId="{4CE942A7-5570-4998-8961-BB3F69B10353}" destId="{108D3B1C-1368-4B01-8EC1-98CC6294415F}" srcOrd="0" destOrd="0" presId="urn:microsoft.com/office/officeart/2008/layout/LinedList"/>
    <dgm:cxn modelId="{278A43D3-F319-4170-A1FD-587AC9413871}" srcId="{5739B24D-3184-42A1-970E-790EF00DB966}" destId="{CD0A99D4-A7E1-4C28-905B-FD46D494F7D6}" srcOrd="1" destOrd="0" parTransId="{6E21DEF7-67DD-4710-AB89-CBA48D1E9F7C}" sibTransId="{943091C9-A95A-44CB-AD5D-84055F19D3A2}"/>
    <dgm:cxn modelId="{A775D4EF-B6CD-4C3F-AD06-FD0EC35660DE}" srcId="{5739B24D-3184-42A1-970E-790EF00DB966}" destId="{4CE942A7-5570-4998-8961-BB3F69B10353}" srcOrd="2" destOrd="0" parTransId="{BDDFEA35-D47A-4710-ABBE-E93898BC017B}" sibTransId="{4B865BC0-BA59-45A0-9E55-F400925130CF}"/>
    <dgm:cxn modelId="{3037B3EF-EF68-491E-90E3-874AA00EBF8D}" type="presParOf" srcId="{7C39E858-5FD9-4B4E-8D9A-41D9CD2CB517}" destId="{A30B3927-75F8-437F-9B08-B7C50726699A}" srcOrd="0" destOrd="0" presId="urn:microsoft.com/office/officeart/2008/layout/LinedList"/>
    <dgm:cxn modelId="{67CD4BC7-AAF8-40B8-AF2B-63BB7D984AD1}" type="presParOf" srcId="{7C39E858-5FD9-4B4E-8D9A-41D9CD2CB517}" destId="{DAD64656-2345-4004-89B7-DCD4B3621B69}" srcOrd="1" destOrd="0" presId="urn:microsoft.com/office/officeart/2008/layout/LinedList"/>
    <dgm:cxn modelId="{2EB1D350-11F0-4809-947C-4CBBF6F3D013}" type="presParOf" srcId="{DAD64656-2345-4004-89B7-DCD4B3621B69}" destId="{CFA8BD27-AEB7-4838-B183-16CDD0A08D9B}" srcOrd="0" destOrd="0" presId="urn:microsoft.com/office/officeart/2008/layout/LinedList"/>
    <dgm:cxn modelId="{8A532BBE-4E4D-454D-AFA9-48526CE4010C}" type="presParOf" srcId="{DAD64656-2345-4004-89B7-DCD4B3621B69}" destId="{E991030E-D353-433C-8232-786F91DEA2B0}" srcOrd="1" destOrd="0" presId="urn:microsoft.com/office/officeart/2008/layout/LinedList"/>
    <dgm:cxn modelId="{6B18FB99-BC1F-4588-AF88-069F86047BB6}" type="presParOf" srcId="{7C39E858-5FD9-4B4E-8D9A-41D9CD2CB517}" destId="{D5C44765-DDFE-43FE-B719-F2B2F033AD62}" srcOrd="2" destOrd="0" presId="urn:microsoft.com/office/officeart/2008/layout/LinedList"/>
    <dgm:cxn modelId="{69D4DD7E-8B85-4D20-A47E-D56C495C3CF7}" type="presParOf" srcId="{7C39E858-5FD9-4B4E-8D9A-41D9CD2CB517}" destId="{F127DACB-1836-4C97-A750-B546B8156C29}" srcOrd="3" destOrd="0" presId="urn:microsoft.com/office/officeart/2008/layout/LinedList"/>
    <dgm:cxn modelId="{D41C14B7-C24C-4759-951D-B1A0F233437F}" type="presParOf" srcId="{F127DACB-1836-4C97-A750-B546B8156C29}" destId="{2FBA2ACE-F3D5-4207-8415-BCEB04DED213}" srcOrd="0" destOrd="0" presId="urn:microsoft.com/office/officeart/2008/layout/LinedList"/>
    <dgm:cxn modelId="{D106B1BD-15AD-4E1F-8861-0C548D83A18D}" type="presParOf" srcId="{F127DACB-1836-4C97-A750-B546B8156C29}" destId="{CEF29283-CE3D-43F0-8E8A-03A3409797C9}" srcOrd="1" destOrd="0" presId="urn:microsoft.com/office/officeart/2008/layout/LinedList"/>
    <dgm:cxn modelId="{8EBE8C52-0234-463C-AE5E-4226A76D0995}" type="presParOf" srcId="{7C39E858-5FD9-4B4E-8D9A-41D9CD2CB517}" destId="{F6DD9AF7-8141-4365-8335-3B56B4248521}" srcOrd="4" destOrd="0" presId="urn:microsoft.com/office/officeart/2008/layout/LinedList"/>
    <dgm:cxn modelId="{CBAAB7A1-78F1-43A0-B86E-209847C07158}" type="presParOf" srcId="{7C39E858-5FD9-4B4E-8D9A-41D9CD2CB517}" destId="{E1EED0F9-0805-4888-AB5E-804ADB43D717}" srcOrd="5" destOrd="0" presId="urn:microsoft.com/office/officeart/2008/layout/LinedList"/>
    <dgm:cxn modelId="{2B1ADFEE-4F6A-45CF-8652-59EED9A833A2}" type="presParOf" srcId="{E1EED0F9-0805-4888-AB5E-804ADB43D717}" destId="{108D3B1C-1368-4B01-8EC1-98CC6294415F}" srcOrd="0" destOrd="0" presId="urn:microsoft.com/office/officeart/2008/layout/LinedList"/>
    <dgm:cxn modelId="{A8BE232D-F818-4B68-8DBB-3FCB6E0BF658}" type="presParOf" srcId="{E1EED0F9-0805-4888-AB5E-804ADB43D717}" destId="{F6BF672C-9387-4F5F-97F0-2A0C5609D328}" srcOrd="1" destOrd="0" presId="urn:microsoft.com/office/officeart/2008/layout/LinedList"/>
    <dgm:cxn modelId="{B737C15F-16B9-44C4-916D-46B7BD10A69B}" type="presParOf" srcId="{7C39E858-5FD9-4B4E-8D9A-41D9CD2CB517}" destId="{4F9306B4-801C-403B-8AD3-3728EA63CD19}" srcOrd="6" destOrd="0" presId="urn:microsoft.com/office/officeart/2008/layout/LinedList"/>
    <dgm:cxn modelId="{A3B8C816-81CF-4C94-A1B2-B2A06C7A86B7}" type="presParOf" srcId="{7C39E858-5FD9-4B4E-8D9A-41D9CD2CB517}" destId="{985FD0E8-4161-4676-A619-3699E2D2666D}" srcOrd="7" destOrd="0" presId="urn:microsoft.com/office/officeart/2008/layout/LinedList"/>
    <dgm:cxn modelId="{5EE34280-FCF2-460A-9E39-24E3CB89907B}" type="presParOf" srcId="{985FD0E8-4161-4676-A619-3699E2D2666D}" destId="{A2041F19-5B11-4B9E-A951-940B034615DC}" srcOrd="0" destOrd="0" presId="urn:microsoft.com/office/officeart/2008/layout/LinedList"/>
    <dgm:cxn modelId="{C5BF2070-978A-495F-9A38-7DBD030F144F}" type="presParOf" srcId="{985FD0E8-4161-4676-A619-3699E2D2666D}" destId="{D53EEF04-9402-4E4B-9860-36EE3D8CC670}" srcOrd="1" destOrd="0" presId="urn:microsoft.com/office/officeart/2008/layout/LinedList"/>
    <dgm:cxn modelId="{52CA9790-5FD6-4F73-8173-628C277C150E}" type="presParOf" srcId="{7C39E858-5FD9-4B4E-8D9A-41D9CD2CB517}" destId="{A29C3068-1B81-4095-856B-E2EE3662A1B9}" srcOrd="8" destOrd="0" presId="urn:microsoft.com/office/officeart/2008/layout/LinedList"/>
    <dgm:cxn modelId="{7E328A31-A5A2-4CB7-8130-8573DD9CC623}" type="presParOf" srcId="{7C39E858-5FD9-4B4E-8D9A-41D9CD2CB517}" destId="{79589E1A-9CC6-4C95-941E-75D15064E4A2}" srcOrd="9" destOrd="0" presId="urn:microsoft.com/office/officeart/2008/layout/LinedList"/>
    <dgm:cxn modelId="{49FB3F2B-A49E-431E-BBAD-5E84944EDD87}" type="presParOf" srcId="{79589E1A-9CC6-4C95-941E-75D15064E4A2}" destId="{DF5B4DB7-89F6-4CA8-8893-C4ED8A088B0F}" srcOrd="0" destOrd="0" presId="urn:microsoft.com/office/officeart/2008/layout/LinedList"/>
    <dgm:cxn modelId="{D593956D-D822-440F-B8B9-803A1811420A}" type="presParOf" srcId="{79589E1A-9CC6-4C95-941E-75D15064E4A2}" destId="{CFE184AE-B956-44E2-928A-7753EBBE507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464E279E-40C6-4914-89E3-11A1E99B633B}" type="doc">
      <dgm:prSet loTypeId="urn:microsoft.com/office/officeart/2018/2/layout/IconLabelList" loCatId="icon" qsTypeId="urn:microsoft.com/office/officeart/2005/8/quickstyle/simple1" qsCatId="simple" csTypeId="urn:microsoft.com/office/officeart/2005/8/colors/colorful1" csCatId="colorful" phldr="1"/>
      <dgm:spPr/>
      <dgm:t>
        <a:bodyPr/>
        <a:lstStyle/>
        <a:p>
          <a:endParaRPr lang="en-US"/>
        </a:p>
      </dgm:t>
    </dgm:pt>
    <dgm:pt modelId="{5F730AE4-309A-479E-8492-0FC4A932366A}">
      <dgm:prSet/>
      <dgm:spPr/>
      <dgm:t>
        <a:bodyPr/>
        <a:lstStyle/>
        <a:p>
          <a:pPr>
            <a:lnSpc>
              <a:spcPct val="100000"/>
            </a:lnSpc>
          </a:pPr>
          <a:r>
            <a:rPr lang="en-US" dirty="0"/>
            <a:t>Digital Services</a:t>
          </a:r>
        </a:p>
      </dgm:t>
    </dgm:pt>
    <dgm:pt modelId="{AECE96A1-220E-496C-93F8-32F17D19D123}" type="parTrans" cxnId="{B4DC479A-BE95-4498-95B5-2FCD06528845}">
      <dgm:prSet/>
      <dgm:spPr/>
      <dgm:t>
        <a:bodyPr/>
        <a:lstStyle/>
        <a:p>
          <a:endParaRPr lang="en-US"/>
        </a:p>
      </dgm:t>
    </dgm:pt>
    <dgm:pt modelId="{906FD627-6C12-48C8-86FE-E87E65D40869}" type="sibTrans" cxnId="{B4DC479A-BE95-4498-95B5-2FCD06528845}">
      <dgm:prSet/>
      <dgm:spPr/>
      <dgm:t>
        <a:bodyPr/>
        <a:lstStyle/>
        <a:p>
          <a:endParaRPr lang="en-US"/>
        </a:p>
      </dgm:t>
    </dgm:pt>
    <dgm:pt modelId="{C8208CAC-CCCF-4703-999C-4FAAE3DF67A8}">
      <dgm:prSet phldr="0"/>
      <dgm:spPr/>
      <dgm:t>
        <a:bodyPr/>
        <a:lstStyle/>
        <a:p>
          <a:pPr>
            <a:lnSpc>
              <a:spcPct val="100000"/>
            </a:lnSpc>
          </a:pPr>
          <a:r>
            <a:rPr lang="en-US" dirty="0"/>
            <a:t>Metaverse Church</a:t>
          </a:r>
        </a:p>
      </dgm:t>
    </dgm:pt>
    <dgm:pt modelId="{1C019BC1-7596-4855-B270-4EFA301EFF85}" type="parTrans" cxnId="{8C92C103-7CB5-4952-B2D0-F6EB8EBE9C89}">
      <dgm:prSet/>
      <dgm:spPr/>
      <dgm:t>
        <a:bodyPr/>
        <a:lstStyle/>
        <a:p>
          <a:endParaRPr lang="en-US"/>
        </a:p>
      </dgm:t>
    </dgm:pt>
    <dgm:pt modelId="{B27A7915-3D13-4DFB-AFE6-53B41FF40736}" type="sibTrans" cxnId="{8C92C103-7CB5-4952-B2D0-F6EB8EBE9C89}">
      <dgm:prSet/>
      <dgm:spPr/>
      <dgm:t>
        <a:bodyPr/>
        <a:lstStyle/>
        <a:p>
          <a:endParaRPr lang="en-US"/>
        </a:p>
      </dgm:t>
    </dgm:pt>
    <dgm:pt modelId="{401B10B2-E2BA-46BB-BBD0-B1F23D77DB5D}">
      <dgm:prSet phldr="0"/>
      <dgm:spPr/>
      <dgm:t>
        <a:bodyPr/>
        <a:lstStyle/>
        <a:p>
          <a:pPr>
            <a:lnSpc>
              <a:spcPct val="100000"/>
            </a:lnSpc>
          </a:pPr>
          <a:r>
            <a:rPr lang="en-US" dirty="0">
              <a:latin typeface="Century Schoolbook" panose="02040604050505020304"/>
            </a:rPr>
            <a:t>Sending Culture</a:t>
          </a:r>
        </a:p>
      </dgm:t>
    </dgm:pt>
    <dgm:pt modelId="{245E1A85-C185-40EF-BE8B-D54A20186125}" type="parTrans" cxnId="{43A164C6-A5F1-4113-BFA4-10D220F6C2FC}">
      <dgm:prSet/>
      <dgm:spPr/>
      <dgm:t>
        <a:bodyPr/>
        <a:lstStyle/>
        <a:p>
          <a:endParaRPr lang="en-US"/>
        </a:p>
      </dgm:t>
    </dgm:pt>
    <dgm:pt modelId="{C36C432F-4BBD-4424-9445-F404304EE40B}" type="sibTrans" cxnId="{43A164C6-A5F1-4113-BFA4-10D220F6C2FC}">
      <dgm:prSet/>
      <dgm:spPr/>
      <dgm:t>
        <a:bodyPr/>
        <a:lstStyle/>
        <a:p>
          <a:endParaRPr lang="en-US"/>
        </a:p>
      </dgm:t>
    </dgm:pt>
    <dgm:pt modelId="{DDA0B17E-150A-4EFF-9529-20A7ABB292A2}" type="pres">
      <dgm:prSet presAssocID="{464E279E-40C6-4914-89E3-11A1E99B633B}" presName="root" presStyleCnt="0">
        <dgm:presLayoutVars>
          <dgm:dir/>
          <dgm:resizeHandles val="exact"/>
        </dgm:presLayoutVars>
      </dgm:prSet>
      <dgm:spPr/>
    </dgm:pt>
    <dgm:pt modelId="{21795C2B-E6B5-4CEE-ACB0-EB40459AB4E6}" type="pres">
      <dgm:prSet presAssocID="{401B10B2-E2BA-46BB-BBD0-B1F23D77DB5D}" presName="compNode" presStyleCnt="0"/>
      <dgm:spPr/>
    </dgm:pt>
    <dgm:pt modelId="{C257A722-A3A0-4C92-817C-7C29CA9305B3}" type="pres">
      <dgm:prSet presAssocID="{401B10B2-E2BA-46BB-BBD0-B1F23D77DB5D}"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3970">
          <a:noFill/>
        </a:ln>
      </dgm:spPr>
      <dgm:extLst>
        <a:ext uri="{E40237B7-FDA0-4F09-8148-C483321AD2D9}">
          <dgm14:cNvPr xmlns:dgm14="http://schemas.microsoft.com/office/drawing/2010/diagram" id="0" name="" descr="Branching diagram outline"/>
        </a:ext>
      </dgm:extLst>
    </dgm:pt>
    <dgm:pt modelId="{5F05C9FD-E1C4-40BB-804C-7CA074605375}" type="pres">
      <dgm:prSet presAssocID="{401B10B2-E2BA-46BB-BBD0-B1F23D77DB5D}" presName="spaceRect" presStyleCnt="0"/>
      <dgm:spPr/>
    </dgm:pt>
    <dgm:pt modelId="{B4EF61E8-51BA-4177-8279-D0C35061B337}" type="pres">
      <dgm:prSet presAssocID="{401B10B2-E2BA-46BB-BBD0-B1F23D77DB5D}" presName="textRect" presStyleLbl="revTx" presStyleIdx="0" presStyleCnt="3">
        <dgm:presLayoutVars>
          <dgm:chMax val="1"/>
          <dgm:chPref val="1"/>
        </dgm:presLayoutVars>
      </dgm:prSet>
      <dgm:spPr/>
    </dgm:pt>
    <dgm:pt modelId="{AFE9B978-13B0-47C8-9C21-40C1EA4FDF1A}" type="pres">
      <dgm:prSet presAssocID="{C36C432F-4BBD-4424-9445-F404304EE40B}" presName="sibTrans" presStyleCnt="0"/>
      <dgm:spPr/>
    </dgm:pt>
    <dgm:pt modelId="{65F5E885-2B25-4741-A362-D574E29F504A}" type="pres">
      <dgm:prSet presAssocID="{5F730AE4-309A-479E-8492-0FC4A932366A}" presName="compNode" presStyleCnt="0"/>
      <dgm:spPr/>
    </dgm:pt>
    <dgm:pt modelId="{AE2559D4-7E54-4596-8103-38D910A0034C}" type="pres">
      <dgm:prSet presAssocID="{5F730AE4-309A-479E-8492-0FC4A932366A}" presName="iconRect" presStyleLbl="node1" presStyleIdx="1" presStyleCnt="3"/>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Smart Phone"/>
        </a:ext>
      </dgm:extLst>
    </dgm:pt>
    <dgm:pt modelId="{23F66B0B-8622-4701-B215-101912C603EA}" type="pres">
      <dgm:prSet presAssocID="{5F730AE4-309A-479E-8492-0FC4A932366A}" presName="spaceRect" presStyleCnt="0"/>
      <dgm:spPr/>
    </dgm:pt>
    <dgm:pt modelId="{AD1646FB-E020-4F65-A89A-109CD662259A}" type="pres">
      <dgm:prSet presAssocID="{5F730AE4-309A-479E-8492-0FC4A932366A}" presName="textRect" presStyleLbl="revTx" presStyleIdx="1" presStyleCnt="3">
        <dgm:presLayoutVars>
          <dgm:chMax val="1"/>
          <dgm:chPref val="1"/>
        </dgm:presLayoutVars>
      </dgm:prSet>
      <dgm:spPr/>
    </dgm:pt>
    <dgm:pt modelId="{279B4E3E-CA6C-4DE2-A08D-6BBC8E92DA3C}" type="pres">
      <dgm:prSet presAssocID="{906FD627-6C12-48C8-86FE-E87E65D40869}" presName="sibTrans" presStyleCnt="0"/>
      <dgm:spPr/>
    </dgm:pt>
    <dgm:pt modelId="{E5C31B37-A656-4256-A1FE-B8FE8219F4EB}" type="pres">
      <dgm:prSet presAssocID="{C8208CAC-CCCF-4703-999C-4FAAE3DF67A8}" presName="compNode" presStyleCnt="0"/>
      <dgm:spPr/>
    </dgm:pt>
    <dgm:pt modelId="{CDB9AE2D-4B5A-46FA-A62C-9C5E7654C34D}" type="pres">
      <dgm:prSet presAssocID="{C8208CAC-CCCF-4703-999C-4FAAE3DF67A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Virtual RealityHeadset"/>
        </a:ext>
      </dgm:extLst>
    </dgm:pt>
    <dgm:pt modelId="{D6722326-BA2C-4531-A452-CD6CFAD1B4CE}" type="pres">
      <dgm:prSet presAssocID="{C8208CAC-CCCF-4703-999C-4FAAE3DF67A8}" presName="spaceRect" presStyleCnt="0"/>
      <dgm:spPr/>
    </dgm:pt>
    <dgm:pt modelId="{02BD915C-F635-4526-9D0D-CBFE64B41A38}" type="pres">
      <dgm:prSet presAssocID="{C8208CAC-CCCF-4703-999C-4FAAE3DF67A8}" presName="textRect" presStyleLbl="revTx" presStyleIdx="2" presStyleCnt="3">
        <dgm:presLayoutVars>
          <dgm:chMax val="1"/>
          <dgm:chPref val="1"/>
        </dgm:presLayoutVars>
      </dgm:prSet>
      <dgm:spPr/>
    </dgm:pt>
  </dgm:ptLst>
  <dgm:cxnLst>
    <dgm:cxn modelId="{8C92C103-7CB5-4952-B2D0-F6EB8EBE9C89}" srcId="{464E279E-40C6-4914-89E3-11A1E99B633B}" destId="{C8208CAC-CCCF-4703-999C-4FAAE3DF67A8}" srcOrd="2" destOrd="0" parTransId="{1C019BC1-7596-4855-B270-4EFA301EFF85}" sibTransId="{B27A7915-3D13-4DFB-AFE6-53B41FF40736}"/>
    <dgm:cxn modelId="{26E63509-1D63-4D00-8B20-CFA22BD46CEF}" type="presOf" srcId="{5F730AE4-309A-479E-8492-0FC4A932366A}" destId="{AD1646FB-E020-4F65-A89A-109CD662259A}" srcOrd="0" destOrd="0" presId="urn:microsoft.com/office/officeart/2018/2/layout/IconLabelList"/>
    <dgm:cxn modelId="{B4DC479A-BE95-4498-95B5-2FCD06528845}" srcId="{464E279E-40C6-4914-89E3-11A1E99B633B}" destId="{5F730AE4-309A-479E-8492-0FC4A932366A}" srcOrd="1" destOrd="0" parTransId="{AECE96A1-220E-496C-93F8-32F17D19D123}" sibTransId="{906FD627-6C12-48C8-86FE-E87E65D40869}"/>
    <dgm:cxn modelId="{85445EAA-F964-466D-8F31-CABE387ABB09}" type="presOf" srcId="{C8208CAC-CCCF-4703-999C-4FAAE3DF67A8}" destId="{02BD915C-F635-4526-9D0D-CBFE64B41A38}" srcOrd="0" destOrd="0" presId="urn:microsoft.com/office/officeart/2018/2/layout/IconLabelList"/>
    <dgm:cxn modelId="{61F67EB8-C8DE-4570-ABB4-4B2A78A2D2E7}" type="presOf" srcId="{464E279E-40C6-4914-89E3-11A1E99B633B}" destId="{DDA0B17E-150A-4EFF-9529-20A7ABB292A2}" srcOrd="0" destOrd="0" presId="urn:microsoft.com/office/officeart/2018/2/layout/IconLabelList"/>
    <dgm:cxn modelId="{43A164C6-A5F1-4113-BFA4-10D220F6C2FC}" srcId="{464E279E-40C6-4914-89E3-11A1E99B633B}" destId="{401B10B2-E2BA-46BB-BBD0-B1F23D77DB5D}" srcOrd="0" destOrd="0" parTransId="{245E1A85-C185-40EF-BE8B-D54A20186125}" sibTransId="{C36C432F-4BBD-4424-9445-F404304EE40B}"/>
    <dgm:cxn modelId="{C43543E7-2E29-4E9B-99DD-EF54A7CA70B1}" type="presOf" srcId="{401B10B2-E2BA-46BB-BBD0-B1F23D77DB5D}" destId="{B4EF61E8-51BA-4177-8279-D0C35061B337}" srcOrd="0" destOrd="0" presId="urn:microsoft.com/office/officeart/2018/2/layout/IconLabelList"/>
    <dgm:cxn modelId="{BE8A2D73-4F73-4A80-BBD7-54D1D1C8AE8D}" type="presParOf" srcId="{DDA0B17E-150A-4EFF-9529-20A7ABB292A2}" destId="{21795C2B-E6B5-4CEE-ACB0-EB40459AB4E6}" srcOrd="0" destOrd="0" presId="urn:microsoft.com/office/officeart/2018/2/layout/IconLabelList"/>
    <dgm:cxn modelId="{737F9044-28D0-445A-8DA2-2DDDB152FFC2}" type="presParOf" srcId="{21795C2B-E6B5-4CEE-ACB0-EB40459AB4E6}" destId="{C257A722-A3A0-4C92-817C-7C29CA9305B3}" srcOrd="0" destOrd="0" presId="urn:microsoft.com/office/officeart/2018/2/layout/IconLabelList"/>
    <dgm:cxn modelId="{DC538984-61E2-4ED1-800E-CDB8A0387CA9}" type="presParOf" srcId="{21795C2B-E6B5-4CEE-ACB0-EB40459AB4E6}" destId="{5F05C9FD-E1C4-40BB-804C-7CA074605375}" srcOrd="1" destOrd="0" presId="urn:microsoft.com/office/officeart/2018/2/layout/IconLabelList"/>
    <dgm:cxn modelId="{162EC5F0-195C-47E6-B0DB-F261A797A130}" type="presParOf" srcId="{21795C2B-E6B5-4CEE-ACB0-EB40459AB4E6}" destId="{B4EF61E8-51BA-4177-8279-D0C35061B337}" srcOrd="2" destOrd="0" presId="urn:microsoft.com/office/officeart/2018/2/layout/IconLabelList"/>
    <dgm:cxn modelId="{FE573810-2C4B-4FD4-8FE0-16A14CA6AAD2}" type="presParOf" srcId="{DDA0B17E-150A-4EFF-9529-20A7ABB292A2}" destId="{AFE9B978-13B0-47C8-9C21-40C1EA4FDF1A}" srcOrd="1" destOrd="0" presId="urn:microsoft.com/office/officeart/2018/2/layout/IconLabelList"/>
    <dgm:cxn modelId="{CDA319E5-6D6D-4937-AA6E-60EDEF33B8F5}" type="presParOf" srcId="{DDA0B17E-150A-4EFF-9529-20A7ABB292A2}" destId="{65F5E885-2B25-4741-A362-D574E29F504A}" srcOrd="2" destOrd="0" presId="urn:microsoft.com/office/officeart/2018/2/layout/IconLabelList"/>
    <dgm:cxn modelId="{0CB4BA94-450A-4EE0-BFAD-3F8B28FFEBBB}" type="presParOf" srcId="{65F5E885-2B25-4741-A362-D574E29F504A}" destId="{AE2559D4-7E54-4596-8103-38D910A0034C}" srcOrd="0" destOrd="0" presId="urn:microsoft.com/office/officeart/2018/2/layout/IconLabelList"/>
    <dgm:cxn modelId="{E5E3951D-7E19-4492-9DB6-F71F439B1FB4}" type="presParOf" srcId="{65F5E885-2B25-4741-A362-D574E29F504A}" destId="{23F66B0B-8622-4701-B215-101912C603EA}" srcOrd="1" destOrd="0" presId="urn:microsoft.com/office/officeart/2018/2/layout/IconLabelList"/>
    <dgm:cxn modelId="{C7AE2FB6-64AB-4C33-BC4E-A6C66D3C462D}" type="presParOf" srcId="{65F5E885-2B25-4741-A362-D574E29F504A}" destId="{AD1646FB-E020-4F65-A89A-109CD662259A}" srcOrd="2" destOrd="0" presId="urn:microsoft.com/office/officeart/2018/2/layout/IconLabelList"/>
    <dgm:cxn modelId="{56FC9A82-16F2-427F-A7BA-40B4448FFE07}" type="presParOf" srcId="{DDA0B17E-150A-4EFF-9529-20A7ABB292A2}" destId="{279B4E3E-CA6C-4DE2-A08D-6BBC8E92DA3C}" srcOrd="3" destOrd="0" presId="urn:microsoft.com/office/officeart/2018/2/layout/IconLabelList"/>
    <dgm:cxn modelId="{18936DA3-C4CB-4DBE-98D0-955CF3F63AB8}" type="presParOf" srcId="{DDA0B17E-150A-4EFF-9529-20A7ABB292A2}" destId="{E5C31B37-A656-4256-A1FE-B8FE8219F4EB}" srcOrd="4" destOrd="0" presId="urn:microsoft.com/office/officeart/2018/2/layout/IconLabelList"/>
    <dgm:cxn modelId="{6F38089D-EEFF-45C4-B5F4-5B80189DD576}" type="presParOf" srcId="{E5C31B37-A656-4256-A1FE-B8FE8219F4EB}" destId="{CDB9AE2D-4B5A-46FA-A62C-9C5E7654C34D}" srcOrd="0" destOrd="0" presId="urn:microsoft.com/office/officeart/2018/2/layout/IconLabelList"/>
    <dgm:cxn modelId="{73B0AA04-9C03-4EAB-8776-3C48FC78278F}" type="presParOf" srcId="{E5C31B37-A656-4256-A1FE-B8FE8219F4EB}" destId="{D6722326-BA2C-4531-A452-CD6CFAD1B4CE}" srcOrd="1" destOrd="0" presId="urn:microsoft.com/office/officeart/2018/2/layout/IconLabelList"/>
    <dgm:cxn modelId="{F0B131D2-0310-4846-8F6C-A184E08055AD}" type="presParOf" srcId="{E5C31B37-A656-4256-A1FE-B8FE8219F4EB}" destId="{02BD915C-F635-4526-9D0D-CBFE64B41A38}" srcOrd="2" destOrd="0" presId="urn:microsoft.com/office/officeart/2018/2/layout/IconLabel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14C393E-3985-4677-A300-AD34DD3FB8A3}" type="doc">
      <dgm:prSet loTypeId="urn:microsoft.com/office/officeart/2017/3/layout/DropPinTimeline" loCatId="timeline" qsTypeId="urn:microsoft.com/office/officeart/2005/8/quickstyle/simple1" qsCatId="simple" csTypeId="urn:microsoft.com/office/officeart/2005/8/colors/colorful2" csCatId="colorful" phldr="1"/>
      <dgm:spPr/>
      <dgm:t>
        <a:bodyPr/>
        <a:lstStyle/>
        <a:p>
          <a:endParaRPr lang="en-US"/>
        </a:p>
      </dgm:t>
    </dgm:pt>
    <dgm:pt modelId="{91608544-A45C-41BD-B6E3-164900B6AA19}">
      <dgm:prSet/>
      <dgm:spPr/>
      <dgm:t>
        <a:bodyPr/>
        <a:lstStyle/>
        <a:p>
          <a:pPr>
            <a:defRPr b="1"/>
          </a:pPr>
          <a:r>
            <a:rPr lang="en-US" b="1" baseline="0" dirty="0" err="1">
              <a:latin typeface="Century Schoolbook"/>
              <a:cs typeface="Times New Roman"/>
            </a:rPr>
            <a:t>VRChurch</a:t>
          </a:r>
          <a:endParaRPr lang="en-US" b="1" dirty="0">
            <a:latin typeface="Century Schoolbook"/>
            <a:cs typeface="Times New Roman"/>
          </a:endParaRPr>
        </a:p>
      </dgm:t>
    </dgm:pt>
    <dgm:pt modelId="{58A2004F-7417-4B7D-9115-B41B558397BE}" type="parTrans" cxnId="{34638E10-BDF4-4AB3-BD10-20E7B609AFA4}">
      <dgm:prSet/>
      <dgm:spPr/>
      <dgm:t>
        <a:bodyPr/>
        <a:lstStyle/>
        <a:p>
          <a:endParaRPr lang="en-US"/>
        </a:p>
      </dgm:t>
    </dgm:pt>
    <dgm:pt modelId="{BCE63B1C-B0AB-486C-A135-E6A2F9BE395B}" type="sibTrans" cxnId="{34638E10-BDF4-4AB3-BD10-20E7B609AFA4}">
      <dgm:prSet/>
      <dgm:spPr/>
      <dgm:t>
        <a:bodyPr/>
        <a:lstStyle/>
        <a:p>
          <a:endParaRPr lang="en-US"/>
        </a:p>
      </dgm:t>
    </dgm:pt>
    <dgm:pt modelId="{D042326B-9C26-4B83-B946-09BC66B950DD}">
      <dgm:prSet phldr="0"/>
      <dgm:spPr/>
      <dgm:t>
        <a:bodyPr/>
        <a:lstStyle/>
        <a:p>
          <a:pPr>
            <a:defRPr b="1"/>
          </a:pPr>
          <a:r>
            <a:rPr lang="en-US" b="1" dirty="0">
              <a:latin typeface="Century Schoolbook"/>
              <a:cs typeface="Times New Roman"/>
            </a:rPr>
            <a:t>Life Church</a:t>
          </a:r>
        </a:p>
      </dgm:t>
    </dgm:pt>
    <dgm:pt modelId="{C006B2A1-E76D-434E-B4CD-D41726FE9E76}" type="parTrans" cxnId="{12FFF354-6A9F-4383-B7EB-FF4B8E057CF3}">
      <dgm:prSet/>
      <dgm:spPr/>
      <dgm:t>
        <a:bodyPr/>
        <a:lstStyle/>
        <a:p>
          <a:endParaRPr lang="en-US"/>
        </a:p>
      </dgm:t>
    </dgm:pt>
    <dgm:pt modelId="{A0363E7F-69B9-46DC-9533-C0830E4670CD}" type="sibTrans" cxnId="{12FFF354-6A9F-4383-B7EB-FF4B8E057CF3}">
      <dgm:prSet/>
      <dgm:spPr/>
      <dgm:t>
        <a:bodyPr/>
        <a:lstStyle/>
        <a:p>
          <a:endParaRPr lang="en-US"/>
        </a:p>
      </dgm:t>
    </dgm:pt>
    <dgm:pt modelId="{7ED0132A-AC4B-4585-80D4-1B74C1934CCA}">
      <dgm:prSet phldr="0"/>
      <dgm:spPr/>
      <dgm:t>
        <a:bodyPr/>
        <a:lstStyle/>
        <a:p>
          <a:r>
            <a:rPr lang="en-US" b="0" baseline="0" dirty="0">
              <a:latin typeface="Century Schoolbook"/>
              <a:cs typeface="Times New Roman"/>
            </a:rPr>
            <a:t>Completely Online</a:t>
          </a:r>
        </a:p>
      </dgm:t>
    </dgm:pt>
    <dgm:pt modelId="{D850CDC2-7C8D-41FB-ACEC-EB6D3DCACDA7}" type="parTrans" cxnId="{B6961138-B115-42CB-A06C-8C908F53086E}">
      <dgm:prSet/>
      <dgm:spPr/>
    </dgm:pt>
    <dgm:pt modelId="{E0445DC7-1D4A-44D2-87B5-628D00E66B01}" type="sibTrans" cxnId="{B6961138-B115-42CB-A06C-8C908F53086E}">
      <dgm:prSet/>
      <dgm:spPr/>
    </dgm:pt>
    <dgm:pt modelId="{022DA6F9-DA51-427B-94F0-3DFA6F3DEFAF}">
      <dgm:prSet phldr="0"/>
      <dgm:spPr/>
      <dgm:t>
        <a:bodyPr/>
        <a:lstStyle/>
        <a:p>
          <a:r>
            <a:rPr lang="en-US" b="0" dirty="0" err="1">
              <a:latin typeface="Century Schoolbook"/>
              <a:cs typeface="Times New Roman"/>
            </a:rPr>
            <a:t>Phygital</a:t>
          </a:r>
          <a:r>
            <a:rPr lang="en-US" b="0" dirty="0">
              <a:latin typeface="Century Schoolbook"/>
              <a:cs typeface="Times New Roman"/>
            </a:rPr>
            <a:t> Church</a:t>
          </a:r>
        </a:p>
      </dgm:t>
    </dgm:pt>
    <dgm:pt modelId="{336ADB1C-942D-44FB-86D4-C288C581F041}" type="parTrans" cxnId="{C98D52B2-8C8E-4B00-8708-252852BE0432}">
      <dgm:prSet/>
      <dgm:spPr/>
    </dgm:pt>
    <dgm:pt modelId="{36F6D41F-E3B6-4DDC-85D0-409DBA15D9D0}" type="sibTrans" cxnId="{C98D52B2-8C8E-4B00-8708-252852BE0432}">
      <dgm:prSet/>
      <dgm:spPr/>
    </dgm:pt>
    <dgm:pt modelId="{2D03A9B7-9A19-43EF-AD35-66B6FE116F6A}">
      <dgm:prSet phldr="0"/>
      <dgm:spPr/>
      <dgm:t>
        <a:bodyPr/>
        <a:lstStyle/>
        <a:p>
          <a:r>
            <a:rPr lang="en-US" b="0" dirty="0">
              <a:latin typeface="Century Schoolbook"/>
              <a:ea typeface="Calibri"/>
              <a:cs typeface="Calibri"/>
            </a:rPr>
            <a:t>Hybrid Church</a:t>
          </a:r>
        </a:p>
      </dgm:t>
    </dgm:pt>
    <dgm:pt modelId="{07518CFB-4B0F-43E1-85B4-1E901C14AF56}" type="parTrans" cxnId="{83F900AF-EAB1-424B-828D-15B4D4AEAB9A}">
      <dgm:prSet/>
      <dgm:spPr/>
    </dgm:pt>
    <dgm:pt modelId="{35D0C018-5852-4F71-8CCF-DA379C21E2D4}" type="sibTrans" cxnId="{83F900AF-EAB1-424B-828D-15B4D4AEAB9A}">
      <dgm:prSet/>
      <dgm:spPr/>
    </dgm:pt>
    <dgm:pt modelId="{9DD027A2-03C8-4AF1-B079-4E841EBC1338}">
      <dgm:prSet phldr="0"/>
      <dgm:spPr/>
      <dgm:t>
        <a:bodyPr/>
        <a:lstStyle/>
        <a:p>
          <a:pPr>
            <a:defRPr b="1"/>
          </a:pPr>
          <a:r>
            <a:rPr lang="en-US" b="1" dirty="0">
              <a:latin typeface="Century Schoolbook"/>
              <a:ea typeface="Calibri"/>
              <a:cs typeface="Calibri"/>
            </a:rPr>
            <a:t>Little Hills Church</a:t>
          </a:r>
        </a:p>
      </dgm:t>
    </dgm:pt>
    <dgm:pt modelId="{914B12A9-E4EE-48FE-A5C2-7281B5DC34EE}" type="parTrans" cxnId="{705542C1-674B-48FD-B564-CBFA70F07C8E}">
      <dgm:prSet/>
      <dgm:spPr/>
    </dgm:pt>
    <dgm:pt modelId="{AE66C174-5132-49BE-ACE7-F69060F1D7DD}" type="sibTrans" cxnId="{705542C1-674B-48FD-B564-CBFA70F07C8E}">
      <dgm:prSet/>
      <dgm:spPr/>
    </dgm:pt>
    <dgm:pt modelId="{A49F9401-7444-41E9-889E-15B192666838}">
      <dgm:prSet phldr="0"/>
      <dgm:spPr/>
      <dgm:t>
        <a:bodyPr/>
        <a:lstStyle/>
        <a:p>
          <a:r>
            <a:rPr lang="en-US" b="0" dirty="0">
              <a:latin typeface="Century Schoolbook"/>
              <a:ea typeface="Calibri"/>
              <a:cs typeface="Calibri"/>
            </a:rPr>
            <a:t>Resources for Launching Online</a:t>
          </a:r>
          <a:endParaRPr lang="en-US" b="0" dirty="0">
            <a:latin typeface="Times New Roman"/>
            <a:cs typeface="Times New Roman"/>
          </a:endParaRPr>
        </a:p>
      </dgm:t>
    </dgm:pt>
    <dgm:pt modelId="{D5E831F7-B809-4E83-8FF3-929D115B7BAF}" type="parTrans" cxnId="{296C172D-3875-4F0A-A5D8-28E267F72B66}">
      <dgm:prSet/>
      <dgm:spPr/>
    </dgm:pt>
    <dgm:pt modelId="{0611B29E-E389-4A45-A24F-CACE09388CB6}" type="sibTrans" cxnId="{296C172D-3875-4F0A-A5D8-28E267F72B66}">
      <dgm:prSet/>
      <dgm:spPr/>
    </dgm:pt>
    <dgm:pt modelId="{B720E824-73CF-4A50-AC4A-1ECD3BD8D80B}">
      <dgm:prSet phldr="0"/>
      <dgm:spPr/>
      <dgm:t>
        <a:bodyPr/>
        <a:lstStyle/>
        <a:p>
          <a:pPr>
            <a:defRPr b="1"/>
          </a:pPr>
          <a:r>
            <a:rPr lang="en-US" b="1" dirty="0">
              <a:latin typeface="Century Schoolbook"/>
              <a:ea typeface="Calibri"/>
              <a:cs typeface="Calibri"/>
            </a:rPr>
            <a:t>TheChurch.Digital</a:t>
          </a:r>
        </a:p>
      </dgm:t>
    </dgm:pt>
    <dgm:pt modelId="{2A5CA6B9-027E-4F44-96C4-6180C09F2FB5}" type="parTrans" cxnId="{0E9957E2-F063-4B41-A1E5-C386AA23B15C}">
      <dgm:prSet/>
      <dgm:spPr/>
    </dgm:pt>
    <dgm:pt modelId="{3AFF7501-8CAE-4E0A-802A-164B95B06FB3}" type="sibTrans" cxnId="{0E9957E2-F063-4B41-A1E5-C386AA23B15C}">
      <dgm:prSet/>
      <dgm:spPr/>
    </dgm:pt>
    <dgm:pt modelId="{396A44A0-2D19-4A28-87C8-2831DE94144E}" type="pres">
      <dgm:prSet presAssocID="{114C393E-3985-4677-A300-AD34DD3FB8A3}" presName="root" presStyleCnt="0">
        <dgm:presLayoutVars>
          <dgm:chMax/>
          <dgm:chPref/>
          <dgm:animLvl val="lvl"/>
        </dgm:presLayoutVars>
      </dgm:prSet>
      <dgm:spPr/>
    </dgm:pt>
    <dgm:pt modelId="{F4202D20-46BA-4410-9882-F98F2A9CA3FB}" type="pres">
      <dgm:prSet presAssocID="{114C393E-3985-4677-A300-AD34DD3FB8A3}" presName="divider" presStyleLbl="fgAcc1" presStyleIdx="0" presStyleCnt="5"/>
      <dgm:spPr>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tailEnd type="triangle" w="lg" len="lg"/>
        </a:ln>
        <a:effectLst/>
      </dgm:spPr>
    </dgm:pt>
    <dgm:pt modelId="{00DBF506-38BF-4C90-A968-CEAFECC7F2D6}" type="pres">
      <dgm:prSet presAssocID="{114C393E-3985-4677-A300-AD34DD3FB8A3}" presName="nodes" presStyleCnt="0">
        <dgm:presLayoutVars>
          <dgm:chMax/>
          <dgm:chPref/>
          <dgm:animLvl val="lvl"/>
        </dgm:presLayoutVars>
      </dgm:prSet>
      <dgm:spPr/>
    </dgm:pt>
    <dgm:pt modelId="{17D01513-BAE8-496B-BE2B-5A72B4B211D5}" type="pres">
      <dgm:prSet presAssocID="{91608544-A45C-41BD-B6E3-164900B6AA19}" presName="composite" presStyleCnt="0"/>
      <dgm:spPr/>
    </dgm:pt>
    <dgm:pt modelId="{2AA6D749-6380-49DF-A0BC-BF027A3303D6}" type="pres">
      <dgm:prSet presAssocID="{91608544-A45C-41BD-B6E3-164900B6AA19}" presName="ConnectorPoint" presStyleLbl="lnNode1" presStyleIdx="0" presStyleCnt="4"/>
      <dgm:spPr>
        <a:solidFill>
          <a:schemeClr val="accent2">
            <a:hueOff val="0"/>
            <a:satOff val="0"/>
            <a:lumOff val="0"/>
            <a:alphaOff val="0"/>
          </a:schemeClr>
        </a:solidFill>
        <a:ln w="6350" cap="flat" cmpd="sng" algn="ctr">
          <a:solidFill>
            <a:schemeClr val="lt1">
              <a:hueOff val="0"/>
              <a:satOff val="0"/>
              <a:lumOff val="0"/>
              <a:alphaOff val="0"/>
            </a:schemeClr>
          </a:solidFill>
          <a:prstDash val="solid"/>
        </a:ln>
        <a:effectLst/>
      </dgm:spPr>
    </dgm:pt>
    <dgm:pt modelId="{3E1F0813-B570-4259-9A1F-84A328FC197D}" type="pres">
      <dgm:prSet presAssocID="{91608544-A45C-41BD-B6E3-164900B6AA19}" presName="DropPinPlaceHolder" presStyleCnt="0"/>
      <dgm:spPr/>
    </dgm:pt>
    <dgm:pt modelId="{F284D799-1185-4792-BB58-47CEE4207706}" type="pres">
      <dgm:prSet presAssocID="{91608544-A45C-41BD-B6E3-164900B6AA19}" presName="DropPin" presStyleLbl="alignNode1" presStyleIdx="0" presStyleCnt="4"/>
      <dgm:spPr/>
    </dgm:pt>
    <dgm:pt modelId="{B98683EA-8DBB-47D9-9F3F-4E6CDA58089A}" type="pres">
      <dgm:prSet presAssocID="{91608544-A45C-41BD-B6E3-164900B6AA19}" presName="Ellipse" presStyleLbl="fgAcc1" presStyleIdx="1" presStyleCnt="5"/>
      <dgm:spPr>
        <a:solidFill>
          <a:schemeClr val="lt1">
            <a:alpha val="90000"/>
            <a:hueOff val="0"/>
            <a:satOff val="0"/>
            <a:lumOff val="0"/>
            <a:alphaOff val="0"/>
          </a:schemeClr>
        </a:solidFill>
        <a:ln w="13970" cap="flat" cmpd="sng" algn="ctr">
          <a:noFill/>
          <a:prstDash val="solid"/>
        </a:ln>
        <a:effectLst/>
      </dgm:spPr>
    </dgm:pt>
    <dgm:pt modelId="{CBDBBE02-73B2-4E10-8DCE-9FCDE558388B}" type="pres">
      <dgm:prSet presAssocID="{91608544-A45C-41BD-B6E3-164900B6AA19}" presName="L2TextContainer" presStyleLbl="revTx" presStyleIdx="0" presStyleCnt="8">
        <dgm:presLayoutVars>
          <dgm:bulletEnabled val="1"/>
        </dgm:presLayoutVars>
      </dgm:prSet>
      <dgm:spPr/>
    </dgm:pt>
    <dgm:pt modelId="{A77888CE-690F-429D-B185-15BF88F043B7}" type="pres">
      <dgm:prSet presAssocID="{91608544-A45C-41BD-B6E3-164900B6AA19}" presName="L1TextContainer" presStyleLbl="revTx" presStyleIdx="1" presStyleCnt="8">
        <dgm:presLayoutVars>
          <dgm:chMax val="1"/>
          <dgm:chPref val="1"/>
          <dgm:bulletEnabled val="1"/>
        </dgm:presLayoutVars>
      </dgm:prSet>
      <dgm:spPr/>
    </dgm:pt>
    <dgm:pt modelId="{DFDC48D2-2329-4FF6-BA16-0A1FDFC26114}" type="pres">
      <dgm:prSet presAssocID="{91608544-A45C-41BD-B6E3-164900B6AA19}" presName="ConnectLine" presStyleLbl="sibTrans1D1" presStyleIdx="0" presStyleCnt="4"/>
      <dgm:spPr>
        <a:noFill/>
        <a:ln w="12700" cap="flat" cmpd="sng" algn="ctr">
          <a:solidFill>
            <a:schemeClr val="accent2">
              <a:hueOff val="0"/>
              <a:satOff val="0"/>
              <a:lumOff val="0"/>
              <a:alphaOff val="0"/>
            </a:schemeClr>
          </a:solidFill>
          <a:prstDash val="dash"/>
        </a:ln>
        <a:effectLst/>
      </dgm:spPr>
    </dgm:pt>
    <dgm:pt modelId="{F48D9D4E-C824-4285-8342-6056D5CA8129}" type="pres">
      <dgm:prSet presAssocID="{91608544-A45C-41BD-B6E3-164900B6AA19}" presName="EmptyPlaceHolder" presStyleCnt="0"/>
      <dgm:spPr/>
    </dgm:pt>
    <dgm:pt modelId="{4AA146D5-952A-428F-95D9-FD7C7A34F6D1}" type="pres">
      <dgm:prSet presAssocID="{BCE63B1C-B0AB-486C-A135-E6A2F9BE395B}" presName="spaceBetweenRectangles" presStyleCnt="0"/>
      <dgm:spPr/>
    </dgm:pt>
    <dgm:pt modelId="{7CB8248D-6103-46DB-B95B-D5918A796B3E}" type="pres">
      <dgm:prSet presAssocID="{D042326B-9C26-4B83-B946-09BC66B950DD}" presName="composite" presStyleCnt="0"/>
      <dgm:spPr/>
    </dgm:pt>
    <dgm:pt modelId="{3BEFA539-F456-4E5F-8F8A-799E19A45BD1}" type="pres">
      <dgm:prSet presAssocID="{D042326B-9C26-4B83-B946-09BC66B950DD}" presName="ConnectorPoint" presStyleLbl="lnNode1" presStyleIdx="1" presStyleCnt="4"/>
      <dgm:spPr>
        <a:solidFill>
          <a:schemeClr val="accent2">
            <a:hueOff val="-2474889"/>
            <a:satOff val="807"/>
            <a:lumOff val="-719"/>
            <a:alphaOff val="0"/>
          </a:schemeClr>
        </a:solidFill>
        <a:ln w="6350" cap="flat" cmpd="sng" algn="ctr">
          <a:solidFill>
            <a:schemeClr val="lt1">
              <a:hueOff val="0"/>
              <a:satOff val="0"/>
              <a:lumOff val="0"/>
              <a:alphaOff val="0"/>
            </a:schemeClr>
          </a:solidFill>
          <a:prstDash val="solid"/>
        </a:ln>
        <a:effectLst/>
      </dgm:spPr>
    </dgm:pt>
    <dgm:pt modelId="{9B7C45C1-D3AF-4710-8465-FA6627E515B4}" type="pres">
      <dgm:prSet presAssocID="{D042326B-9C26-4B83-B946-09BC66B950DD}" presName="DropPinPlaceHolder" presStyleCnt="0"/>
      <dgm:spPr/>
    </dgm:pt>
    <dgm:pt modelId="{46C26190-E175-46C3-ACF4-7835B7C8296D}" type="pres">
      <dgm:prSet presAssocID="{D042326B-9C26-4B83-B946-09BC66B950DD}" presName="DropPin" presStyleLbl="alignNode1" presStyleIdx="1" presStyleCnt="4"/>
      <dgm:spPr/>
    </dgm:pt>
    <dgm:pt modelId="{BC0A2DE4-2BA8-45AC-AF43-D634093826D7}" type="pres">
      <dgm:prSet presAssocID="{D042326B-9C26-4B83-B946-09BC66B950DD}" presName="Ellipse" presStyleLbl="fgAcc1" presStyleIdx="2" presStyleCnt="5"/>
      <dgm:spPr>
        <a:solidFill>
          <a:schemeClr val="lt1">
            <a:alpha val="90000"/>
            <a:hueOff val="0"/>
            <a:satOff val="0"/>
            <a:lumOff val="0"/>
            <a:alphaOff val="0"/>
          </a:schemeClr>
        </a:solidFill>
        <a:ln w="13970" cap="flat" cmpd="sng" algn="ctr">
          <a:noFill/>
          <a:prstDash val="solid"/>
        </a:ln>
        <a:effectLst/>
      </dgm:spPr>
    </dgm:pt>
    <dgm:pt modelId="{A0D24DE1-E669-44BA-A72E-A4585D4FB376}" type="pres">
      <dgm:prSet presAssocID="{D042326B-9C26-4B83-B946-09BC66B950DD}" presName="L2TextContainer" presStyleLbl="revTx" presStyleIdx="2" presStyleCnt="8">
        <dgm:presLayoutVars>
          <dgm:bulletEnabled val="1"/>
        </dgm:presLayoutVars>
      </dgm:prSet>
      <dgm:spPr/>
    </dgm:pt>
    <dgm:pt modelId="{95F9EB99-25F8-4789-BD42-AE110AFC369C}" type="pres">
      <dgm:prSet presAssocID="{D042326B-9C26-4B83-B946-09BC66B950DD}" presName="L1TextContainer" presStyleLbl="revTx" presStyleIdx="3" presStyleCnt="8">
        <dgm:presLayoutVars>
          <dgm:chMax val="1"/>
          <dgm:chPref val="1"/>
          <dgm:bulletEnabled val="1"/>
        </dgm:presLayoutVars>
      </dgm:prSet>
      <dgm:spPr/>
    </dgm:pt>
    <dgm:pt modelId="{F2C58C64-A221-4B0B-97CD-9038FE200D3B}" type="pres">
      <dgm:prSet presAssocID="{D042326B-9C26-4B83-B946-09BC66B950DD}" presName="ConnectLine" presStyleLbl="sibTrans1D1" presStyleIdx="1" presStyleCnt="4"/>
      <dgm:spPr>
        <a:noFill/>
        <a:ln w="12700" cap="flat" cmpd="sng" algn="ctr">
          <a:solidFill>
            <a:schemeClr val="accent2">
              <a:hueOff val="-2474889"/>
              <a:satOff val="807"/>
              <a:lumOff val="-719"/>
              <a:alphaOff val="0"/>
            </a:schemeClr>
          </a:solidFill>
          <a:prstDash val="dash"/>
        </a:ln>
        <a:effectLst/>
      </dgm:spPr>
    </dgm:pt>
    <dgm:pt modelId="{23B021FF-7EAC-4906-97A2-71CD26B44FB4}" type="pres">
      <dgm:prSet presAssocID="{D042326B-9C26-4B83-B946-09BC66B950DD}" presName="EmptyPlaceHolder" presStyleCnt="0"/>
      <dgm:spPr/>
    </dgm:pt>
    <dgm:pt modelId="{247DF1B5-276C-446B-98B3-E0600AA49495}" type="pres">
      <dgm:prSet presAssocID="{A0363E7F-69B9-46DC-9533-C0830E4670CD}" presName="spaceBetweenRectangles" presStyleCnt="0"/>
      <dgm:spPr/>
    </dgm:pt>
    <dgm:pt modelId="{C3E046EC-AA65-4C21-8690-1E5CEA5A0DB7}" type="pres">
      <dgm:prSet presAssocID="{9DD027A2-03C8-4AF1-B079-4E841EBC1338}" presName="composite" presStyleCnt="0"/>
      <dgm:spPr/>
    </dgm:pt>
    <dgm:pt modelId="{C98F038A-2030-47BF-B846-1EA499DE4A52}" type="pres">
      <dgm:prSet presAssocID="{9DD027A2-03C8-4AF1-B079-4E841EBC1338}" presName="ConnectorPoint" presStyleLbl="lnNode1" presStyleIdx="2" presStyleCnt="4"/>
      <dgm:spPr>
        <a:solidFill>
          <a:schemeClr val="accent2">
            <a:hueOff val="-4949778"/>
            <a:satOff val="1615"/>
            <a:lumOff val="-1438"/>
            <a:alphaOff val="0"/>
          </a:schemeClr>
        </a:solidFill>
        <a:ln w="6350" cap="flat" cmpd="sng" algn="ctr">
          <a:solidFill>
            <a:schemeClr val="lt1">
              <a:hueOff val="0"/>
              <a:satOff val="0"/>
              <a:lumOff val="0"/>
              <a:alphaOff val="0"/>
            </a:schemeClr>
          </a:solidFill>
          <a:prstDash val="solid"/>
        </a:ln>
        <a:effectLst/>
      </dgm:spPr>
    </dgm:pt>
    <dgm:pt modelId="{CAF03DC0-9BED-44A3-92FE-A6F0AD5C10B6}" type="pres">
      <dgm:prSet presAssocID="{9DD027A2-03C8-4AF1-B079-4E841EBC1338}" presName="DropPinPlaceHolder" presStyleCnt="0"/>
      <dgm:spPr/>
    </dgm:pt>
    <dgm:pt modelId="{1532A17B-9E66-4905-8EE9-4628A65C0AFA}" type="pres">
      <dgm:prSet presAssocID="{9DD027A2-03C8-4AF1-B079-4E841EBC1338}" presName="DropPin" presStyleLbl="alignNode1" presStyleIdx="2" presStyleCnt="4"/>
      <dgm:spPr/>
    </dgm:pt>
    <dgm:pt modelId="{570E30C4-5E3A-4C38-A8ED-26C68DFD02C5}" type="pres">
      <dgm:prSet presAssocID="{9DD027A2-03C8-4AF1-B079-4E841EBC1338}" presName="Ellipse" presStyleLbl="fgAcc1" presStyleIdx="3" presStyleCnt="5"/>
      <dgm:spPr>
        <a:solidFill>
          <a:schemeClr val="lt1">
            <a:alpha val="90000"/>
            <a:hueOff val="0"/>
            <a:satOff val="0"/>
            <a:lumOff val="0"/>
            <a:alphaOff val="0"/>
          </a:schemeClr>
        </a:solidFill>
        <a:ln w="13970" cap="flat" cmpd="sng" algn="ctr">
          <a:noFill/>
          <a:prstDash val="solid"/>
        </a:ln>
        <a:effectLst/>
      </dgm:spPr>
    </dgm:pt>
    <dgm:pt modelId="{ADEF937A-DD82-4589-A221-929CE08F4429}" type="pres">
      <dgm:prSet presAssocID="{9DD027A2-03C8-4AF1-B079-4E841EBC1338}" presName="L2TextContainer" presStyleLbl="revTx" presStyleIdx="4" presStyleCnt="8">
        <dgm:presLayoutVars>
          <dgm:bulletEnabled val="1"/>
        </dgm:presLayoutVars>
      </dgm:prSet>
      <dgm:spPr/>
    </dgm:pt>
    <dgm:pt modelId="{B72107AB-54BB-484D-B996-45CE2EED0B1F}" type="pres">
      <dgm:prSet presAssocID="{9DD027A2-03C8-4AF1-B079-4E841EBC1338}" presName="L1TextContainer" presStyleLbl="revTx" presStyleIdx="5" presStyleCnt="8">
        <dgm:presLayoutVars>
          <dgm:chMax val="1"/>
          <dgm:chPref val="1"/>
          <dgm:bulletEnabled val="1"/>
        </dgm:presLayoutVars>
      </dgm:prSet>
      <dgm:spPr/>
    </dgm:pt>
    <dgm:pt modelId="{530D924D-8991-4CF0-88B0-5FDD9AB428D7}" type="pres">
      <dgm:prSet presAssocID="{9DD027A2-03C8-4AF1-B079-4E841EBC1338}" presName="ConnectLine" presStyleLbl="sibTrans1D1" presStyleIdx="2" presStyleCnt="4"/>
      <dgm:spPr>
        <a:noFill/>
        <a:ln w="12700" cap="flat" cmpd="sng" algn="ctr">
          <a:solidFill>
            <a:schemeClr val="accent2">
              <a:hueOff val="-4949778"/>
              <a:satOff val="1615"/>
              <a:lumOff val="-1438"/>
              <a:alphaOff val="0"/>
            </a:schemeClr>
          </a:solidFill>
          <a:prstDash val="dash"/>
        </a:ln>
        <a:effectLst/>
      </dgm:spPr>
    </dgm:pt>
    <dgm:pt modelId="{C3EE0A99-F051-41F2-A024-5002997DE589}" type="pres">
      <dgm:prSet presAssocID="{9DD027A2-03C8-4AF1-B079-4E841EBC1338}" presName="EmptyPlaceHolder" presStyleCnt="0"/>
      <dgm:spPr/>
    </dgm:pt>
    <dgm:pt modelId="{74813C73-45B4-42F9-B582-37CEF8228FA3}" type="pres">
      <dgm:prSet presAssocID="{AE66C174-5132-49BE-ACE7-F69060F1D7DD}" presName="spaceBetweenRectangles" presStyleCnt="0"/>
      <dgm:spPr/>
    </dgm:pt>
    <dgm:pt modelId="{A546693E-8831-4545-9601-0C65332462BC}" type="pres">
      <dgm:prSet presAssocID="{B720E824-73CF-4A50-AC4A-1ECD3BD8D80B}" presName="composite" presStyleCnt="0"/>
      <dgm:spPr/>
    </dgm:pt>
    <dgm:pt modelId="{14949EC2-479B-4577-AFC9-ACED16E11BAB}" type="pres">
      <dgm:prSet presAssocID="{B720E824-73CF-4A50-AC4A-1ECD3BD8D80B}" presName="ConnectorPoint" presStyleLbl="lnNode1" presStyleIdx="3" presStyleCnt="4"/>
      <dgm:spPr>
        <a:solidFill>
          <a:schemeClr val="accent2">
            <a:hueOff val="-7424668"/>
            <a:satOff val="2422"/>
            <a:lumOff val="-2157"/>
            <a:alphaOff val="0"/>
          </a:schemeClr>
        </a:solidFill>
        <a:ln w="6350" cap="flat" cmpd="sng" algn="ctr">
          <a:solidFill>
            <a:schemeClr val="lt1">
              <a:hueOff val="0"/>
              <a:satOff val="0"/>
              <a:lumOff val="0"/>
              <a:alphaOff val="0"/>
            </a:schemeClr>
          </a:solidFill>
          <a:prstDash val="solid"/>
        </a:ln>
        <a:effectLst/>
      </dgm:spPr>
    </dgm:pt>
    <dgm:pt modelId="{50638D42-8FED-4357-A502-A4054A7120CF}" type="pres">
      <dgm:prSet presAssocID="{B720E824-73CF-4A50-AC4A-1ECD3BD8D80B}" presName="DropPinPlaceHolder" presStyleCnt="0"/>
      <dgm:spPr/>
    </dgm:pt>
    <dgm:pt modelId="{5FB01992-0AB3-49B6-8FD5-9B8CAD1BCEA8}" type="pres">
      <dgm:prSet presAssocID="{B720E824-73CF-4A50-AC4A-1ECD3BD8D80B}" presName="DropPin" presStyleLbl="alignNode1" presStyleIdx="3" presStyleCnt="4"/>
      <dgm:spPr/>
    </dgm:pt>
    <dgm:pt modelId="{9EC9E08C-94CD-424B-89D4-43E86AF45782}" type="pres">
      <dgm:prSet presAssocID="{B720E824-73CF-4A50-AC4A-1ECD3BD8D80B}" presName="Ellipse" presStyleLbl="fgAcc1" presStyleIdx="4" presStyleCnt="5"/>
      <dgm:spPr>
        <a:solidFill>
          <a:schemeClr val="lt1">
            <a:alpha val="90000"/>
            <a:hueOff val="0"/>
            <a:satOff val="0"/>
            <a:lumOff val="0"/>
            <a:alphaOff val="0"/>
          </a:schemeClr>
        </a:solidFill>
        <a:ln w="13970" cap="flat" cmpd="sng" algn="ctr">
          <a:noFill/>
          <a:prstDash val="solid"/>
        </a:ln>
        <a:effectLst/>
      </dgm:spPr>
    </dgm:pt>
    <dgm:pt modelId="{AC1D2958-4BCF-4B5F-959D-0BC7DCF7CC39}" type="pres">
      <dgm:prSet presAssocID="{B720E824-73CF-4A50-AC4A-1ECD3BD8D80B}" presName="L2TextContainer" presStyleLbl="revTx" presStyleIdx="6" presStyleCnt="8">
        <dgm:presLayoutVars>
          <dgm:bulletEnabled val="1"/>
        </dgm:presLayoutVars>
      </dgm:prSet>
      <dgm:spPr/>
    </dgm:pt>
    <dgm:pt modelId="{16698751-ADC5-414A-A302-0918CA85B48D}" type="pres">
      <dgm:prSet presAssocID="{B720E824-73CF-4A50-AC4A-1ECD3BD8D80B}" presName="L1TextContainer" presStyleLbl="revTx" presStyleIdx="7" presStyleCnt="8">
        <dgm:presLayoutVars>
          <dgm:chMax val="1"/>
          <dgm:chPref val="1"/>
          <dgm:bulletEnabled val="1"/>
        </dgm:presLayoutVars>
      </dgm:prSet>
      <dgm:spPr/>
    </dgm:pt>
    <dgm:pt modelId="{C773E2C9-D758-4F81-9354-AC418F2556D5}" type="pres">
      <dgm:prSet presAssocID="{B720E824-73CF-4A50-AC4A-1ECD3BD8D80B}" presName="ConnectLine" presStyleLbl="sibTrans1D1" presStyleIdx="3" presStyleCnt="4"/>
      <dgm:spPr>
        <a:noFill/>
        <a:ln w="12700" cap="flat" cmpd="sng" algn="ctr">
          <a:solidFill>
            <a:schemeClr val="accent2">
              <a:hueOff val="-7424668"/>
              <a:satOff val="2422"/>
              <a:lumOff val="-2157"/>
              <a:alphaOff val="0"/>
            </a:schemeClr>
          </a:solidFill>
          <a:prstDash val="dash"/>
        </a:ln>
        <a:effectLst/>
      </dgm:spPr>
    </dgm:pt>
    <dgm:pt modelId="{4BDBB530-85A0-4F34-93AC-9EFCF2067E95}" type="pres">
      <dgm:prSet presAssocID="{B720E824-73CF-4A50-AC4A-1ECD3BD8D80B}" presName="EmptyPlaceHolder" presStyleCnt="0"/>
      <dgm:spPr/>
    </dgm:pt>
  </dgm:ptLst>
  <dgm:cxnLst>
    <dgm:cxn modelId="{6E171F09-610D-4BF1-A350-03DDBDDB5AB8}" type="presOf" srcId="{D042326B-9C26-4B83-B946-09BC66B950DD}" destId="{95F9EB99-25F8-4789-BD42-AE110AFC369C}" srcOrd="0" destOrd="0" presId="urn:microsoft.com/office/officeart/2017/3/layout/DropPinTimeline"/>
    <dgm:cxn modelId="{34638E10-BDF4-4AB3-BD10-20E7B609AFA4}" srcId="{114C393E-3985-4677-A300-AD34DD3FB8A3}" destId="{91608544-A45C-41BD-B6E3-164900B6AA19}" srcOrd="0" destOrd="0" parTransId="{58A2004F-7417-4B7D-9115-B41B558397BE}" sibTransId="{BCE63B1C-B0AB-486C-A135-E6A2F9BE395B}"/>
    <dgm:cxn modelId="{296C172D-3875-4F0A-A5D8-28E267F72B66}" srcId="{B720E824-73CF-4A50-AC4A-1ECD3BD8D80B}" destId="{A49F9401-7444-41E9-889E-15B192666838}" srcOrd="0" destOrd="0" parTransId="{D5E831F7-B809-4E83-8FF3-929D115B7BAF}" sibTransId="{0611B29E-E389-4A45-A24F-CACE09388CB6}"/>
    <dgm:cxn modelId="{B6961138-B115-42CB-A06C-8C908F53086E}" srcId="{91608544-A45C-41BD-B6E3-164900B6AA19}" destId="{7ED0132A-AC4B-4585-80D4-1B74C1934CCA}" srcOrd="0" destOrd="0" parTransId="{D850CDC2-7C8D-41FB-ACEC-EB6D3DCACDA7}" sibTransId="{E0445DC7-1D4A-44D2-87B5-628D00E66B01}"/>
    <dgm:cxn modelId="{E36AF83F-0B4A-47B2-9640-5A8965F38BB3}" type="presOf" srcId="{2D03A9B7-9A19-43EF-AD35-66B6FE116F6A}" destId="{ADEF937A-DD82-4589-A221-929CE08F4429}" srcOrd="0" destOrd="0" presId="urn:microsoft.com/office/officeart/2017/3/layout/DropPinTimeline"/>
    <dgm:cxn modelId="{78CA2D45-1803-4E09-9DCF-A9DF756EE92B}" type="presOf" srcId="{114C393E-3985-4677-A300-AD34DD3FB8A3}" destId="{396A44A0-2D19-4A28-87C8-2831DE94144E}" srcOrd="0" destOrd="0" presId="urn:microsoft.com/office/officeart/2017/3/layout/DropPinTimeline"/>
    <dgm:cxn modelId="{12FFF354-6A9F-4383-B7EB-FF4B8E057CF3}" srcId="{114C393E-3985-4677-A300-AD34DD3FB8A3}" destId="{D042326B-9C26-4B83-B946-09BC66B950DD}" srcOrd="1" destOrd="0" parTransId="{C006B2A1-E76D-434E-B4CD-D41726FE9E76}" sibTransId="{A0363E7F-69B9-46DC-9533-C0830E4670CD}"/>
    <dgm:cxn modelId="{D8323466-73F0-4E76-B92F-033B648FC222}" type="presOf" srcId="{7ED0132A-AC4B-4585-80D4-1B74C1934CCA}" destId="{CBDBBE02-73B2-4E10-8DCE-9FCDE558388B}" srcOrd="0" destOrd="0" presId="urn:microsoft.com/office/officeart/2017/3/layout/DropPinTimeline"/>
    <dgm:cxn modelId="{DBBC5E7D-EA32-4459-A34E-424BB14F9A08}" type="presOf" srcId="{022DA6F9-DA51-427B-94F0-3DFA6F3DEFAF}" destId="{A0D24DE1-E669-44BA-A72E-A4585D4FB376}" srcOrd="0" destOrd="0" presId="urn:microsoft.com/office/officeart/2017/3/layout/DropPinTimeline"/>
    <dgm:cxn modelId="{62E014A0-B85A-46C2-B437-E54D64B4F7D5}" type="presOf" srcId="{91608544-A45C-41BD-B6E3-164900B6AA19}" destId="{A77888CE-690F-429D-B185-15BF88F043B7}" srcOrd="0" destOrd="0" presId="urn:microsoft.com/office/officeart/2017/3/layout/DropPinTimeline"/>
    <dgm:cxn modelId="{BF5C2FA5-5886-4487-B248-D14865250DE9}" type="presOf" srcId="{B720E824-73CF-4A50-AC4A-1ECD3BD8D80B}" destId="{16698751-ADC5-414A-A302-0918CA85B48D}" srcOrd="0" destOrd="0" presId="urn:microsoft.com/office/officeart/2017/3/layout/DropPinTimeline"/>
    <dgm:cxn modelId="{83F900AF-EAB1-424B-828D-15B4D4AEAB9A}" srcId="{9DD027A2-03C8-4AF1-B079-4E841EBC1338}" destId="{2D03A9B7-9A19-43EF-AD35-66B6FE116F6A}" srcOrd="0" destOrd="0" parTransId="{07518CFB-4B0F-43E1-85B4-1E901C14AF56}" sibTransId="{35D0C018-5852-4F71-8CCF-DA379C21E2D4}"/>
    <dgm:cxn modelId="{C98D52B2-8C8E-4B00-8708-252852BE0432}" srcId="{D042326B-9C26-4B83-B946-09BC66B950DD}" destId="{022DA6F9-DA51-427B-94F0-3DFA6F3DEFAF}" srcOrd="0" destOrd="0" parTransId="{336ADB1C-942D-44FB-86D4-C288C581F041}" sibTransId="{36F6D41F-E3B6-4DDC-85D0-409DBA15D9D0}"/>
    <dgm:cxn modelId="{705542C1-674B-48FD-B564-CBFA70F07C8E}" srcId="{114C393E-3985-4677-A300-AD34DD3FB8A3}" destId="{9DD027A2-03C8-4AF1-B079-4E841EBC1338}" srcOrd="2" destOrd="0" parTransId="{914B12A9-E4EE-48FE-A5C2-7281B5DC34EE}" sibTransId="{AE66C174-5132-49BE-ACE7-F69060F1D7DD}"/>
    <dgm:cxn modelId="{A0A41ED6-7487-4EF3-B84E-1457551F172D}" type="presOf" srcId="{9DD027A2-03C8-4AF1-B079-4E841EBC1338}" destId="{B72107AB-54BB-484D-B996-45CE2EED0B1F}" srcOrd="0" destOrd="0" presId="urn:microsoft.com/office/officeart/2017/3/layout/DropPinTimeline"/>
    <dgm:cxn modelId="{4CCB1DE2-8699-47E6-AB8D-2CDE83336658}" type="presOf" srcId="{A49F9401-7444-41E9-889E-15B192666838}" destId="{AC1D2958-4BCF-4B5F-959D-0BC7DCF7CC39}" srcOrd="0" destOrd="0" presId="urn:microsoft.com/office/officeart/2017/3/layout/DropPinTimeline"/>
    <dgm:cxn modelId="{0E9957E2-F063-4B41-A1E5-C386AA23B15C}" srcId="{114C393E-3985-4677-A300-AD34DD3FB8A3}" destId="{B720E824-73CF-4A50-AC4A-1ECD3BD8D80B}" srcOrd="3" destOrd="0" parTransId="{2A5CA6B9-027E-4F44-96C4-6180C09F2FB5}" sibTransId="{3AFF7501-8CAE-4E0A-802A-164B95B06FB3}"/>
    <dgm:cxn modelId="{76E7B05C-9107-4B6E-A63B-90D3B1C2BC45}" type="presParOf" srcId="{396A44A0-2D19-4A28-87C8-2831DE94144E}" destId="{F4202D20-46BA-4410-9882-F98F2A9CA3FB}" srcOrd="0" destOrd="0" presId="urn:microsoft.com/office/officeart/2017/3/layout/DropPinTimeline"/>
    <dgm:cxn modelId="{76D10E5C-90BD-4E78-858B-1C7DCA15F317}" type="presParOf" srcId="{396A44A0-2D19-4A28-87C8-2831DE94144E}" destId="{00DBF506-38BF-4C90-A968-CEAFECC7F2D6}" srcOrd="1" destOrd="0" presId="urn:microsoft.com/office/officeart/2017/3/layout/DropPinTimeline"/>
    <dgm:cxn modelId="{9A35E04D-5C12-407D-9A97-AB6FD21145FA}" type="presParOf" srcId="{00DBF506-38BF-4C90-A968-CEAFECC7F2D6}" destId="{17D01513-BAE8-496B-BE2B-5A72B4B211D5}" srcOrd="0" destOrd="0" presId="urn:microsoft.com/office/officeart/2017/3/layout/DropPinTimeline"/>
    <dgm:cxn modelId="{8E739D89-CCBF-46B7-8D13-798FDA8CE1AF}" type="presParOf" srcId="{17D01513-BAE8-496B-BE2B-5A72B4B211D5}" destId="{2AA6D749-6380-49DF-A0BC-BF027A3303D6}" srcOrd="0" destOrd="0" presId="urn:microsoft.com/office/officeart/2017/3/layout/DropPinTimeline"/>
    <dgm:cxn modelId="{18DAC3BA-2CAD-4CAF-88C4-949358E06B8A}" type="presParOf" srcId="{17D01513-BAE8-496B-BE2B-5A72B4B211D5}" destId="{3E1F0813-B570-4259-9A1F-84A328FC197D}" srcOrd="1" destOrd="0" presId="urn:microsoft.com/office/officeart/2017/3/layout/DropPinTimeline"/>
    <dgm:cxn modelId="{9A0F7CCD-B447-4F4A-9D84-8821E7819C58}" type="presParOf" srcId="{3E1F0813-B570-4259-9A1F-84A328FC197D}" destId="{F284D799-1185-4792-BB58-47CEE4207706}" srcOrd="0" destOrd="0" presId="urn:microsoft.com/office/officeart/2017/3/layout/DropPinTimeline"/>
    <dgm:cxn modelId="{F85D5F07-9693-46CB-949B-C6ABA88CA6C8}" type="presParOf" srcId="{3E1F0813-B570-4259-9A1F-84A328FC197D}" destId="{B98683EA-8DBB-47D9-9F3F-4E6CDA58089A}" srcOrd="1" destOrd="0" presId="urn:microsoft.com/office/officeart/2017/3/layout/DropPinTimeline"/>
    <dgm:cxn modelId="{2DF3D62C-2217-42AD-9DCB-0E61F1D9C5F3}" type="presParOf" srcId="{17D01513-BAE8-496B-BE2B-5A72B4B211D5}" destId="{CBDBBE02-73B2-4E10-8DCE-9FCDE558388B}" srcOrd="2" destOrd="0" presId="urn:microsoft.com/office/officeart/2017/3/layout/DropPinTimeline"/>
    <dgm:cxn modelId="{165EC745-8234-400F-BD0B-26A5B5B2BB98}" type="presParOf" srcId="{17D01513-BAE8-496B-BE2B-5A72B4B211D5}" destId="{A77888CE-690F-429D-B185-15BF88F043B7}" srcOrd="3" destOrd="0" presId="urn:microsoft.com/office/officeart/2017/3/layout/DropPinTimeline"/>
    <dgm:cxn modelId="{B5060336-A96D-4F2C-8B2A-CF4070A72092}" type="presParOf" srcId="{17D01513-BAE8-496B-BE2B-5A72B4B211D5}" destId="{DFDC48D2-2329-4FF6-BA16-0A1FDFC26114}" srcOrd="4" destOrd="0" presId="urn:microsoft.com/office/officeart/2017/3/layout/DropPinTimeline"/>
    <dgm:cxn modelId="{E1C00FF5-556C-4091-A465-46210AA0B283}" type="presParOf" srcId="{17D01513-BAE8-496B-BE2B-5A72B4B211D5}" destId="{F48D9D4E-C824-4285-8342-6056D5CA8129}" srcOrd="5" destOrd="0" presId="urn:microsoft.com/office/officeart/2017/3/layout/DropPinTimeline"/>
    <dgm:cxn modelId="{9C9BDF9A-F534-4515-8729-CB906BE3898F}" type="presParOf" srcId="{00DBF506-38BF-4C90-A968-CEAFECC7F2D6}" destId="{4AA146D5-952A-428F-95D9-FD7C7A34F6D1}" srcOrd="1" destOrd="0" presId="urn:microsoft.com/office/officeart/2017/3/layout/DropPinTimeline"/>
    <dgm:cxn modelId="{E113A16D-D57B-4098-8658-832E36D0A6C5}" type="presParOf" srcId="{00DBF506-38BF-4C90-A968-CEAFECC7F2D6}" destId="{7CB8248D-6103-46DB-B95B-D5918A796B3E}" srcOrd="2" destOrd="0" presId="urn:microsoft.com/office/officeart/2017/3/layout/DropPinTimeline"/>
    <dgm:cxn modelId="{E7AB5157-7952-4ABE-B00D-F610C9E51A8A}" type="presParOf" srcId="{7CB8248D-6103-46DB-B95B-D5918A796B3E}" destId="{3BEFA539-F456-4E5F-8F8A-799E19A45BD1}" srcOrd="0" destOrd="0" presId="urn:microsoft.com/office/officeart/2017/3/layout/DropPinTimeline"/>
    <dgm:cxn modelId="{98090770-E291-46B4-8417-60EA456A631F}" type="presParOf" srcId="{7CB8248D-6103-46DB-B95B-D5918A796B3E}" destId="{9B7C45C1-D3AF-4710-8465-FA6627E515B4}" srcOrd="1" destOrd="0" presId="urn:microsoft.com/office/officeart/2017/3/layout/DropPinTimeline"/>
    <dgm:cxn modelId="{D5241F4F-F39E-4E95-9F39-4B3AFD4F5C5E}" type="presParOf" srcId="{9B7C45C1-D3AF-4710-8465-FA6627E515B4}" destId="{46C26190-E175-46C3-ACF4-7835B7C8296D}" srcOrd="0" destOrd="0" presId="urn:microsoft.com/office/officeart/2017/3/layout/DropPinTimeline"/>
    <dgm:cxn modelId="{D2F3FAB2-D40E-40A9-949B-28B04818A29D}" type="presParOf" srcId="{9B7C45C1-D3AF-4710-8465-FA6627E515B4}" destId="{BC0A2DE4-2BA8-45AC-AF43-D634093826D7}" srcOrd="1" destOrd="0" presId="urn:microsoft.com/office/officeart/2017/3/layout/DropPinTimeline"/>
    <dgm:cxn modelId="{ECBD2CE1-8136-462F-81A0-6A83FAA4856E}" type="presParOf" srcId="{7CB8248D-6103-46DB-B95B-D5918A796B3E}" destId="{A0D24DE1-E669-44BA-A72E-A4585D4FB376}" srcOrd="2" destOrd="0" presId="urn:microsoft.com/office/officeart/2017/3/layout/DropPinTimeline"/>
    <dgm:cxn modelId="{EC7F0122-592A-410F-A0C5-785185E61C27}" type="presParOf" srcId="{7CB8248D-6103-46DB-B95B-D5918A796B3E}" destId="{95F9EB99-25F8-4789-BD42-AE110AFC369C}" srcOrd="3" destOrd="0" presId="urn:microsoft.com/office/officeart/2017/3/layout/DropPinTimeline"/>
    <dgm:cxn modelId="{7ACF5113-400D-4983-A5EF-A818A3748E5D}" type="presParOf" srcId="{7CB8248D-6103-46DB-B95B-D5918A796B3E}" destId="{F2C58C64-A221-4B0B-97CD-9038FE200D3B}" srcOrd="4" destOrd="0" presId="urn:microsoft.com/office/officeart/2017/3/layout/DropPinTimeline"/>
    <dgm:cxn modelId="{36F7454B-3384-4A71-A0CE-989C8C008F3D}" type="presParOf" srcId="{7CB8248D-6103-46DB-B95B-D5918A796B3E}" destId="{23B021FF-7EAC-4906-97A2-71CD26B44FB4}" srcOrd="5" destOrd="0" presId="urn:microsoft.com/office/officeart/2017/3/layout/DropPinTimeline"/>
    <dgm:cxn modelId="{9EB59A1C-97E8-47C4-94A6-033BD185F9E6}" type="presParOf" srcId="{00DBF506-38BF-4C90-A968-CEAFECC7F2D6}" destId="{247DF1B5-276C-446B-98B3-E0600AA49495}" srcOrd="3" destOrd="0" presId="urn:microsoft.com/office/officeart/2017/3/layout/DropPinTimeline"/>
    <dgm:cxn modelId="{C42AE03A-A8C3-42F6-AFB1-96FEA3F61075}" type="presParOf" srcId="{00DBF506-38BF-4C90-A968-CEAFECC7F2D6}" destId="{C3E046EC-AA65-4C21-8690-1E5CEA5A0DB7}" srcOrd="4" destOrd="0" presId="urn:microsoft.com/office/officeart/2017/3/layout/DropPinTimeline"/>
    <dgm:cxn modelId="{810617B0-33BB-41F8-A337-29530CD0039C}" type="presParOf" srcId="{C3E046EC-AA65-4C21-8690-1E5CEA5A0DB7}" destId="{C98F038A-2030-47BF-B846-1EA499DE4A52}" srcOrd="0" destOrd="0" presId="urn:microsoft.com/office/officeart/2017/3/layout/DropPinTimeline"/>
    <dgm:cxn modelId="{1D16BD41-391A-4C6F-8492-CD130DAA4C53}" type="presParOf" srcId="{C3E046EC-AA65-4C21-8690-1E5CEA5A0DB7}" destId="{CAF03DC0-9BED-44A3-92FE-A6F0AD5C10B6}" srcOrd="1" destOrd="0" presId="urn:microsoft.com/office/officeart/2017/3/layout/DropPinTimeline"/>
    <dgm:cxn modelId="{63689A29-945D-4EEF-93AD-5802FA7698D7}" type="presParOf" srcId="{CAF03DC0-9BED-44A3-92FE-A6F0AD5C10B6}" destId="{1532A17B-9E66-4905-8EE9-4628A65C0AFA}" srcOrd="0" destOrd="0" presId="urn:microsoft.com/office/officeart/2017/3/layout/DropPinTimeline"/>
    <dgm:cxn modelId="{38682BD4-8F2A-40BB-9C05-8578FD95C789}" type="presParOf" srcId="{CAF03DC0-9BED-44A3-92FE-A6F0AD5C10B6}" destId="{570E30C4-5E3A-4C38-A8ED-26C68DFD02C5}" srcOrd="1" destOrd="0" presId="urn:microsoft.com/office/officeart/2017/3/layout/DropPinTimeline"/>
    <dgm:cxn modelId="{F68B20E1-73FF-48C0-A12A-A211800F61FB}" type="presParOf" srcId="{C3E046EC-AA65-4C21-8690-1E5CEA5A0DB7}" destId="{ADEF937A-DD82-4589-A221-929CE08F4429}" srcOrd="2" destOrd="0" presId="urn:microsoft.com/office/officeart/2017/3/layout/DropPinTimeline"/>
    <dgm:cxn modelId="{84D89F8D-B4FF-4D04-91DD-6D95F8225CFF}" type="presParOf" srcId="{C3E046EC-AA65-4C21-8690-1E5CEA5A0DB7}" destId="{B72107AB-54BB-484D-B996-45CE2EED0B1F}" srcOrd="3" destOrd="0" presId="urn:microsoft.com/office/officeart/2017/3/layout/DropPinTimeline"/>
    <dgm:cxn modelId="{FFF894F1-3951-41A1-B8A0-A1204E5110D7}" type="presParOf" srcId="{C3E046EC-AA65-4C21-8690-1E5CEA5A0DB7}" destId="{530D924D-8991-4CF0-88B0-5FDD9AB428D7}" srcOrd="4" destOrd="0" presId="urn:microsoft.com/office/officeart/2017/3/layout/DropPinTimeline"/>
    <dgm:cxn modelId="{129F7544-ADCE-45F6-A3FB-81581BD5FC27}" type="presParOf" srcId="{C3E046EC-AA65-4C21-8690-1E5CEA5A0DB7}" destId="{C3EE0A99-F051-41F2-A024-5002997DE589}" srcOrd="5" destOrd="0" presId="urn:microsoft.com/office/officeart/2017/3/layout/DropPinTimeline"/>
    <dgm:cxn modelId="{753B01A7-91BB-4385-9EED-82B4AFC052F1}" type="presParOf" srcId="{00DBF506-38BF-4C90-A968-CEAFECC7F2D6}" destId="{74813C73-45B4-42F9-B582-37CEF8228FA3}" srcOrd="5" destOrd="0" presId="urn:microsoft.com/office/officeart/2017/3/layout/DropPinTimeline"/>
    <dgm:cxn modelId="{2580B786-0036-4222-B675-97C318FD22FC}" type="presParOf" srcId="{00DBF506-38BF-4C90-A968-CEAFECC7F2D6}" destId="{A546693E-8831-4545-9601-0C65332462BC}" srcOrd="6" destOrd="0" presId="urn:microsoft.com/office/officeart/2017/3/layout/DropPinTimeline"/>
    <dgm:cxn modelId="{2A8A3135-BE35-4318-9983-DE18A1C117EE}" type="presParOf" srcId="{A546693E-8831-4545-9601-0C65332462BC}" destId="{14949EC2-479B-4577-AFC9-ACED16E11BAB}" srcOrd="0" destOrd="0" presId="urn:microsoft.com/office/officeart/2017/3/layout/DropPinTimeline"/>
    <dgm:cxn modelId="{035A6F88-5B73-41EF-85EB-7F132662398C}" type="presParOf" srcId="{A546693E-8831-4545-9601-0C65332462BC}" destId="{50638D42-8FED-4357-A502-A4054A7120CF}" srcOrd="1" destOrd="0" presId="urn:microsoft.com/office/officeart/2017/3/layout/DropPinTimeline"/>
    <dgm:cxn modelId="{06ED5708-C3DE-4303-AD1B-E3A78D3E25EA}" type="presParOf" srcId="{50638D42-8FED-4357-A502-A4054A7120CF}" destId="{5FB01992-0AB3-49B6-8FD5-9B8CAD1BCEA8}" srcOrd="0" destOrd="0" presId="urn:microsoft.com/office/officeart/2017/3/layout/DropPinTimeline"/>
    <dgm:cxn modelId="{BEA18E84-07CE-4383-B37E-F306E9342FB4}" type="presParOf" srcId="{50638D42-8FED-4357-A502-A4054A7120CF}" destId="{9EC9E08C-94CD-424B-89D4-43E86AF45782}" srcOrd="1" destOrd="0" presId="urn:microsoft.com/office/officeart/2017/3/layout/DropPinTimeline"/>
    <dgm:cxn modelId="{0F0D62AD-6891-4DA1-A701-3E39E4E70D2B}" type="presParOf" srcId="{A546693E-8831-4545-9601-0C65332462BC}" destId="{AC1D2958-4BCF-4B5F-959D-0BC7DCF7CC39}" srcOrd="2" destOrd="0" presId="urn:microsoft.com/office/officeart/2017/3/layout/DropPinTimeline"/>
    <dgm:cxn modelId="{B53B8060-A9C6-4456-809E-1391988EABB0}" type="presParOf" srcId="{A546693E-8831-4545-9601-0C65332462BC}" destId="{16698751-ADC5-414A-A302-0918CA85B48D}" srcOrd="3" destOrd="0" presId="urn:microsoft.com/office/officeart/2017/3/layout/DropPinTimeline"/>
    <dgm:cxn modelId="{DFDE53D3-2B79-4654-BF15-3F7DD34753CF}" type="presParOf" srcId="{A546693E-8831-4545-9601-0C65332462BC}" destId="{C773E2C9-D758-4F81-9354-AC418F2556D5}" srcOrd="4" destOrd="0" presId="urn:microsoft.com/office/officeart/2017/3/layout/DropPinTimeline"/>
    <dgm:cxn modelId="{C933C383-5087-4650-8ECC-B12C5A0E8350}" type="presParOf" srcId="{A546693E-8831-4545-9601-0C65332462BC}" destId="{4BDBB530-85A0-4F34-93AC-9EFCF2067E95}" srcOrd="5" destOrd="0" presId="urn:microsoft.com/office/officeart/2017/3/layout/DropPi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464E279E-40C6-4914-89E3-11A1E99B633B}" type="doc">
      <dgm:prSet loTypeId="urn:microsoft.com/office/officeart/2018/2/layout/IconLabelList" loCatId="icon" qsTypeId="urn:microsoft.com/office/officeart/2005/8/quickstyle/simple1" qsCatId="simple" csTypeId="urn:microsoft.com/office/officeart/2005/8/colors/colorful1" csCatId="colorful" phldr="1"/>
      <dgm:spPr/>
      <dgm:t>
        <a:bodyPr/>
        <a:lstStyle/>
        <a:p>
          <a:endParaRPr lang="en-US"/>
        </a:p>
      </dgm:t>
    </dgm:pt>
    <dgm:pt modelId="{5F730AE4-309A-479E-8492-0FC4A932366A}">
      <dgm:prSet/>
      <dgm:spPr/>
      <dgm:t>
        <a:bodyPr/>
        <a:lstStyle/>
        <a:p>
          <a:pPr>
            <a:lnSpc>
              <a:spcPct val="100000"/>
            </a:lnSpc>
          </a:pPr>
          <a:r>
            <a:rPr lang="en-US" dirty="0"/>
            <a:t>Digital Services</a:t>
          </a:r>
        </a:p>
      </dgm:t>
    </dgm:pt>
    <dgm:pt modelId="{AECE96A1-220E-496C-93F8-32F17D19D123}" type="parTrans" cxnId="{B4DC479A-BE95-4498-95B5-2FCD06528845}">
      <dgm:prSet/>
      <dgm:spPr/>
      <dgm:t>
        <a:bodyPr/>
        <a:lstStyle/>
        <a:p>
          <a:endParaRPr lang="en-US"/>
        </a:p>
      </dgm:t>
    </dgm:pt>
    <dgm:pt modelId="{906FD627-6C12-48C8-86FE-E87E65D40869}" type="sibTrans" cxnId="{B4DC479A-BE95-4498-95B5-2FCD06528845}">
      <dgm:prSet/>
      <dgm:spPr/>
      <dgm:t>
        <a:bodyPr/>
        <a:lstStyle/>
        <a:p>
          <a:endParaRPr lang="en-US"/>
        </a:p>
      </dgm:t>
    </dgm:pt>
    <dgm:pt modelId="{C8208CAC-CCCF-4703-999C-4FAAE3DF67A8}">
      <dgm:prSet phldr="0"/>
      <dgm:spPr/>
      <dgm:t>
        <a:bodyPr/>
        <a:lstStyle/>
        <a:p>
          <a:pPr>
            <a:lnSpc>
              <a:spcPct val="100000"/>
            </a:lnSpc>
          </a:pPr>
          <a:r>
            <a:rPr lang="en-US" dirty="0"/>
            <a:t>Metaverse Church</a:t>
          </a:r>
        </a:p>
      </dgm:t>
    </dgm:pt>
    <dgm:pt modelId="{1C019BC1-7596-4855-B270-4EFA301EFF85}" type="parTrans" cxnId="{8C92C103-7CB5-4952-B2D0-F6EB8EBE9C89}">
      <dgm:prSet/>
      <dgm:spPr/>
      <dgm:t>
        <a:bodyPr/>
        <a:lstStyle/>
        <a:p>
          <a:endParaRPr lang="en-US"/>
        </a:p>
      </dgm:t>
    </dgm:pt>
    <dgm:pt modelId="{B27A7915-3D13-4DFB-AFE6-53B41FF40736}" type="sibTrans" cxnId="{8C92C103-7CB5-4952-B2D0-F6EB8EBE9C89}">
      <dgm:prSet/>
      <dgm:spPr/>
      <dgm:t>
        <a:bodyPr/>
        <a:lstStyle/>
        <a:p>
          <a:endParaRPr lang="en-US"/>
        </a:p>
      </dgm:t>
    </dgm:pt>
    <dgm:pt modelId="{401B10B2-E2BA-46BB-BBD0-B1F23D77DB5D}">
      <dgm:prSet phldr="0"/>
      <dgm:spPr/>
      <dgm:t>
        <a:bodyPr/>
        <a:lstStyle/>
        <a:p>
          <a:pPr>
            <a:lnSpc>
              <a:spcPct val="100000"/>
            </a:lnSpc>
          </a:pPr>
          <a:r>
            <a:rPr lang="en-US" dirty="0">
              <a:latin typeface="Century Schoolbook" panose="02040604050505020304"/>
            </a:rPr>
            <a:t>Sending Culture</a:t>
          </a:r>
        </a:p>
      </dgm:t>
    </dgm:pt>
    <dgm:pt modelId="{245E1A85-C185-40EF-BE8B-D54A20186125}" type="parTrans" cxnId="{43A164C6-A5F1-4113-BFA4-10D220F6C2FC}">
      <dgm:prSet/>
      <dgm:spPr/>
      <dgm:t>
        <a:bodyPr/>
        <a:lstStyle/>
        <a:p>
          <a:endParaRPr lang="en-US"/>
        </a:p>
      </dgm:t>
    </dgm:pt>
    <dgm:pt modelId="{C36C432F-4BBD-4424-9445-F404304EE40B}" type="sibTrans" cxnId="{43A164C6-A5F1-4113-BFA4-10D220F6C2FC}">
      <dgm:prSet/>
      <dgm:spPr/>
      <dgm:t>
        <a:bodyPr/>
        <a:lstStyle/>
        <a:p>
          <a:endParaRPr lang="en-US"/>
        </a:p>
      </dgm:t>
    </dgm:pt>
    <dgm:pt modelId="{DDA0B17E-150A-4EFF-9529-20A7ABB292A2}" type="pres">
      <dgm:prSet presAssocID="{464E279E-40C6-4914-89E3-11A1E99B633B}" presName="root" presStyleCnt="0">
        <dgm:presLayoutVars>
          <dgm:dir/>
          <dgm:resizeHandles val="exact"/>
        </dgm:presLayoutVars>
      </dgm:prSet>
      <dgm:spPr/>
    </dgm:pt>
    <dgm:pt modelId="{21795C2B-E6B5-4CEE-ACB0-EB40459AB4E6}" type="pres">
      <dgm:prSet presAssocID="{401B10B2-E2BA-46BB-BBD0-B1F23D77DB5D}" presName="compNode" presStyleCnt="0"/>
      <dgm:spPr/>
    </dgm:pt>
    <dgm:pt modelId="{C257A722-A3A0-4C92-817C-7C29CA9305B3}" type="pres">
      <dgm:prSet presAssocID="{401B10B2-E2BA-46BB-BBD0-B1F23D77DB5D}"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3970">
          <a:noFill/>
        </a:ln>
      </dgm:spPr>
      <dgm:extLst>
        <a:ext uri="{E40237B7-FDA0-4F09-8148-C483321AD2D9}">
          <dgm14:cNvPr xmlns:dgm14="http://schemas.microsoft.com/office/drawing/2010/diagram" id="0" name="" descr="Branching diagram outline"/>
        </a:ext>
      </dgm:extLst>
    </dgm:pt>
    <dgm:pt modelId="{5F05C9FD-E1C4-40BB-804C-7CA074605375}" type="pres">
      <dgm:prSet presAssocID="{401B10B2-E2BA-46BB-BBD0-B1F23D77DB5D}" presName="spaceRect" presStyleCnt="0"/>
      <dgm:spPr/>
    </dgm:pt>
    <dgm:pt modelId="{B4EF61E8-51BA-4177-8279-D0C35061B337}" type="pres">
      <dgm:prSet presAssocID="{401B10B2-E2BA-46BB-BBD0-B1F23D77DB5D}" presName="textRect" presStyleLbl="revTx" presStyleIdx="0" presStyleCnt="3">
        <dgm:presLayoutVars>
          <dgm:chMax val="1"/>
          <dgm:chPref val="1"/>
        </dgm:presLayoutVars>
      </dgm:prSet>
      <dgm:spPr/>
    </dgm:pt>
    <dgm:pt modelId="{AFE9B978-13B0-47C8-9C21-40C1EA4FDF1A}" type="pres">
      <dgm:prSet presAssocID="{C36C432F-4BBD-4424-9445-F404304EE40B}" presName="sibTrans" presStyleCnt="0"/>
      <dgm:spPr/>
    </dgm:pt>
    <dgm:pt modelId="{65F5E885-2B25-4741-A362-D574E29F504A}" type="pres">
      <dgm:prSet presAssocID="{5F730AE4-309A-479E-8492-0FC4A932366A}" presName="compNode" presStyleCnt="0"/>
      <dgm:spPr/>
    </dgm:pt>
    <dgm:pt modelId="{AE2559D4-7E54-4596-8103-38D910A0034C}" type="pres">
      <dgm:prSet presAssocID="{5F730AE4-309A-479E-8492-0FC4A932366A}" presName="iconRect" presStyleLbl="node1" presStyleIdx="1" presStyleCnt="3"/>
      <dgm:spPr>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Smart Phone"/>
        </a:ext>
      </dgm:extLst>
    </dgm:pt>
    <dgm:pt modelId="{23F66B0B-8622-4701-B215-101912C603EA}" type="pres">
      <dgm:prSet presAssocID="{5F730AE4-309A-479E-8492-0FC4A932366A}" presName="spaceRect" presStyleCnt="0"/>
      <dgm:spPr/>
    </dgm:pt>
    <dgm:pt modelId="{AD1646FB-E020-4F65-A89A-109CD662259A}" type="pres">
      <dgm:prSet presAssocID="{5F730AE4-309A-479E-8492-0FC4A932366A}" presName="textRect" presStyleLbl="revTx" presStyleIdx="1" presStyleCnt="3">
        <dgm:presLayoutVars>
          <dgm:chMax val="1"/>
          <dgm:chPref val="1"/>
        </dgm:presLayoutVars>
      </dgm:prSet>
      <dgm:spPr/>
    </dgm:pt>
    <dgm:pt modelId="{279B4E3E-CA6C-4DE2-A08D-6BBC8E92DA3C}" type="pres">
      <dgm:prSet presAssocID="{906FD627-6C12-48C8-86FE-E87E65D40869}" presName="sibTrans" presStyleCnt="0"/>
      <dgm:spPr/>
    </dgm:pt>
    <dgm:pt modelId="{E5C31B37-A656-4256-A1FE-B8FE8219F4EB}" type="pres">
      <dgm:prSet presAssocID="{C8208CAC-CCCF-4703-999C-4FAAE3DF67A8}" presName="compNode" presStyleCnt="0"/>
      <dgm:spPr/>
    </dgm:pt>
    <dgm:pt modelId="{CDB9AE2D-4B5A-46FA-A62C-9C5E7654C34D}" type="pres">
      <dgm:prSet presAssocID="{C8208CAC-CCCF-4703-999C-4FAAE3DF67A8}"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Virtual RealityHeadset"/>
        </a:ext>
      </dgm:extLst>
    </dgm:pt>
    <dgm:pt modelId="{D6722326-BA2C-4531-A452-CD6CFAD1B4CE}" type="pres">
      <dgm:prSet presAssocID="{C8208CAC-CCCF-4703-999C-4FAAE3DF67A8}" presName="spaceRect" presStyleCnt="0"/>
      <dgm:spPr/>
    </dgm:pt>
    <dgm:pt modelId="{02BD915C-F635-4526-9D0D-CBFE64B41A38}" type="pres">
      <dgm:prSet presAssocID="{C8208CAC-CCCF-4703-999C-4FAAE3DF67A8}" presName="textRect" presStyleLbl="revTx" presStyleIdx="2" presStyleCnt="3">
        <dgm:presLayoutVars>
          <dgm:chMax val="1"/>
          <dgm:chPref val="1"/>
        </dgm:presLayoutVars>
      </dgm:prSet>
      <dgm:spPr/>
    </dgm:pt>
  </dgm:ptLst>
  <dgm:cxnLst>
    <dgm:cxn modelId="{8C92C103-7CB5-4952-B2D0-F6EB8EBE9C89}" srcId="{464E279E-40C6-4914-89E3-11A1E99B633B}" destId="{C8208CAC-CCCF-4703-999C-4FAAE3DF67A8}" srcOrd="2" destOrd="0" parTransId="{1C019BC1-7596-4855-B270-4EFA301EFF85}" sibTransId="{B27A7915-3D13-4DFB-AFE6-53B41FF40736}"/>
    <dgm:cxn modelId="{26E63509-1D63-4D00-8B20-CFA22BD46CEF}" type="presOf" srcId="{5F730AE4-309A-479E-8492-0FC4A932366A}" destId="{AD1646FB-E020-4F65-A89A-109CD662259A}" srcOrd="0" destOrd="0" presId="urn:microsoft.com/office/officeart/2018/2/layout/IconLabelList"/>
    <dgm:cxn modelId="{B4DC479A-BE95-4498-95B5-2FCD06528845}" srcId="{464E279E-40C6-4914-89E3-11A1E99B633B}" destId="{5F730AE4-309A-479E-8492-0FC4A932366A}" srcOrd="1" destOrd="0" parTransId="{AECE96A1-220E-496C-93F8-32F17D19D123}" sibTransId="{906FD627-6C12-48C8-86FE-E87E65D40869}"/>
    <dgm:cxn modelId="{85445EAA-F964-466D-8F31-CABE387ABB09}" type="presOf" srcId="{C8208CAC-CCCF-4703-999C-4FAAE3DF67A8}" destId="{02BD915C-F635-4526-9D0D-CBFE64B41A38}" srcOrd="0" destOrd="0" presId="urn:microsoft.com/office/officeart/2018/2/layout/IconLabelList"/>
    <dgm:cxn modelId="{61F67EB8-C8DE-4570-ABB4-4B2A78A2D2E7}" type="presOf" srcId="{464E279E-40C6-4914-89E3-11A1E99B633B}" destId="{DDA0B17E-150A-4EFF-9529-20A7ABB292A2}" srcOrd="0" destOrd="0" presId="urn:microsoft.com/office/officeart/2018/2/layout/IconLabelList"/>
    <dgm:cxn modelId="{43A164C6-A5F1-4113-BFA4-10D220F6C2FC}" srcId="{464E279E-40C6-4914-89E3-11A1E99B633B}" destId="{401B10B2-E2BA-46BB-BBD0-B1F23D77DB5D}" srcOrd="0" destOrd="0" parTransId="{245E1A85-C185-40EF-BE8B-D54A20186125}" sibTransId="{C36C432F-4BBD-4424-9445-F404304EE40B}"/>
    <dgm:cxn modelId="{C43543E7-2E29-4E9B-99DD-EF54A7CA70B1}" type="presOf" srcId="{401B10B2-E2BA-46BB-BBD0-B1F23D77DB5D}" destId="{B4EF61E8-51BA-4177-8279-D0C35061B337}" srcOrd="0" destOrd="0" presId="urn:microsoft.com/office/officeart/2018/2/layout/IconLabelList"/>
    <dgm:cxn modelId="{BE8A2D73-4F73-4A80-BBD7-54D1D1C8AE8D}" type="presParOf" srcId="{DDA0B17E-150A-4EFF-9529-20A7ABB292A2}" destId="{21795C2B-E6B5-4CEE-ACB0-EB40459AB4E6}" srcOrd="0" destOrd="0" presId="urn:microsoft.com/office/officeart/2018/2/layout/IconLabelList"/>
    <dgm:cxn modelId="{737F9044-28D0-445A-8DA2-2DDDB152FFC2}" type="presParOf" srcId="{21795C2B-E6B5-4CEE-ACB0-EB40459AB4E6}" destId="{C257A722-A3A0-4C92-817C-7C29CA9305B3}" srcOrd="0" destOrd="0" presId="urn:microsoft.com/office/officeart/2018/2/layout/IconLabelList"/>
    <dgm:cxn modelId="{DC538984-61E2-4ED1-800E-CDB8A0387CA9}" type="presParOf" srcId="{21795C2B-E6B5-4CEE-ACB0-EB40459AB4E6}" destId="{5F05C9FD-E1C4-40BB-804C-7CA074605375}" srcOrd="1" destOrd="0" presId="urn:microsoft.com/office/officeart/2018/2/layout/IconLabelList"/>
    <dgm:cxn modelId="{162EC5F0-195C-47E6-B0DB-F261A797A130}" type="presParOf" srcId="{21795C2B-E6B5-4CEE-ACB0-EB40459AB4E6}" destId="{B4EF61E8-51BA-4177-8279-D0C35061B337}" srcOrd="2" destOrd="0" presId="urn:microsoft.com/office/officeart/2018/2/layout/IconLabelList"/>
    <dgm:cxn modelId="{FE573810-2C4B-4FD4-8FE0-16A14CA6AAD2}" type="presParOf" srcId="{DDA0B17E-150A-4EFF-9529-20A7ABB292A2}" destId="{AFE9B978-13B0-47C8-9C21-40C1EA4FDF1A}" srcOrd="1" destOrd="0" presId="urn:microsoft.com/office/officeart/2018/2/layout/IconLabelList"/>
    <dgm:cxn modelId="{CDA319E5-6D6D-4937-AA6E-60EDEF33B8F5}" type="presParOf" srcId="{DDA0B17E-150A-4EFF-9529-20A7ABB292A2}" destId="{65F5E885-2B25-4741-A362-D574E29F504A}" srcOrd="2" destOrd="0" presId="urn:microsoft.com/office/officeart/2018/2/layout/IconLabelList"/>
    <dgm:cxn modelId="{0CB4BA94-450A-4EE0-BFAD-3F8B28FFEBBB}" type="presParOf" srcId="{65F5E885-2B25-4741-A362-D574E29F504A}" destId="{AE2559D4-7E54-4596-8103-38D910A0034C}" srcOrd="0" destOrd="0" presId="urn:microsoft.com/office/officeart/2018/2/layout/IconLabelList"/>
    <dgm:cxn modelId="{E5E3951D-7E19-4492-9DB6-F71F439B1FB4}" type="presParOf" srcId="{65F5E885-2B25-4741-A362-D574E29F504A}" destId="{23F66B0B-8622-4701-B215-101912C603EA}" srcOrd="1" destOrd="0" presId="urn:microsoft.com/office/officeart/2018/2/layout/IconLabelList"/>
    <dgm:cxn modelId="{C7AE2FB6-64AB-4C33-BC4E-A6C66D3C462D}" type="presParOf" srcId="{65F5E885-2B25-4741-A362-D574E29F504A}" destId="{AD1646FB-E020-4F65-A89A-109CD662259A}" srcOrd="2" destOrd="0" presId="urn:microsoft.com/office/officeart/2018/2/layout/IconLabelList"/>
    <dgm:cxn modelId="{56FC9A82-16F2-427F-A7BA-40B4448FFE07}" type="presParOf" srcId="{DDA0B17E-150A-4EFF-9529-20A7ABB292A2}" destId="{279B4E3E-CA6C-4DE2-A08D-6BBC8E92DA3C}" srcOrd="3" destOrd="0" presId="urn:microsoft.com/office/officeart/2018/2/layout/IconLabelList"/>
    <dgm:cxn modelId="{18936DA3-C4CB-4DBE-98D0-955CF3F63AB8}" type="presParOf" srcId="{DDA0B17E-150A-4EFF-9529-20A7ABB292A2}" destId="{E5C31B37-A656-4256-A1FE-B8FE8219F4EB}" srcOrd="4" destOrd="0" presId="urn:microsoft.com/office/officeart/2018/2/layout/IconLabelList"/>
    <dgm:cxn modelId="{6F38089D-EEFF-45C4-B5F4-5B80189DD576}" type="presParOf" srcId="{E5C31B37-A656-4256-A1FE-B8FE8219F4EB}" destId="{CDB9AE2D-4B5A-46FA-A62C-9C5E7654C34D}" srcOrd="0" destOrd="0" presId="urn:microsoft.com/office/officeart/2018/2/layout/IconLabelList"/>
    <dgm:cxn modelId="{73B0AA04-9C03-4EAB-8776-3C48FC78278F}" type="presParOf" srcId="{E5C31B37-A656-4256-A1FE-B8FE8219F4EB}" destId="{D6722326-BA2C-4531-A452-CD6CFAD1B4CE}" srcOrd="1" destOrd="0" presId="urn:microsoft.com/office/officeart/2018/2/layout/IconLabelList"/>
    <dgm:cxn modelId="{F0B131D2-0310-4846-8F6C-A184E08055AD}" type="presParOf" srcId="{E5C31B37-A656-4256-A1FE-B8FE8219F4EB}" destId="{02BD915C-F635-4526-9D0D-CBFE64B41A38}" srcOrd="2" destOrd="0" presId="urn:microsoft.com/office/officeart/2018/2/layout/IconLabel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114C393E-3985-4677-A300-AD34DD3FB8A3}"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91608544-A45C-41BD-B6E3-164900B6AA19}">
      <dgm:prSet/>
      <dgm:spPr/>
      <dgm:t>
        <a:bodyPr/>
        <a:lstStyle/>
        <a:p>
          <a:r>
            <a:rPr lang="en-US" baseline="0"/>
            <a:t>Raleigh</a:t>
          </a:r>
          <a:endParaRPr lang="en-US"/>
        </a:p>
      </dgm:t>
    </dgm:pt>
    <dgm:pt modelId="{58A2004F-7417-4B7D-9115-B41B558397BE}" type="parTrans" cxnId="{34638E10-BDF4-4AB3-BD10-20E7B609AFA4}">
      <dgm:prSet/>
      <dgm:spPr/>
      <dgm:t>
        <a:bodyPr/>
        <a:lstStyle/>
        <a:p>
          <a:endParaRPr lang="en-US"/>
        </a:p>
      </dgm:t>
    </dgm:pt>
    <dgm:pt modelId="{BCE63B1C-B0AB-486C-A135-E6A2F9BE395B}" type="sibTrans" cxnId="{34638E10-BDF4-4AB3-BD10-20E7B609AFA4}">
      <dgm:prSet/>
      <dgm:spPr/>
      <dgm:t>
        <a:bodyPr/>
        <a:lstStyle/>
        <a:p>
          <a:endParaRPr lang="en-US"/>
        </a:p>
      </dgm:t>
    </dgm:pt>
    <dgm:pt modelId="{E96B1EE9-7F45-48EE-8414-0B864F65B211}">
      <dgm:prSet/>
      <dgm:spPr/>
      <dgm:t>
        <a:bodyPr/>
        <a:lstStyle/>
        <a:p>
          <a:r>
            <a:rPr lang="en-US" baseline="0"/>
            <a:t>Kenya</a:t>
          </a:r>
          <a:endParaRPr lang="en-US"/>
        </a:p>
      </dgm:t>
    </dgm:pt>
    <dgm:pt modelId="{9D71F805-8196-4CFC-8D8A-A243070E0A52}" type="parTrans" cxnId="{4E850A27-3589-4148-BE07-C6803ECE084B}">
      <dgm:prSet/>
      <dgm:spPr/>
      <dgm:t>
        <a:bodyPr/>
        <a:lstStyle/>
        <a:p>
          <a:endParaRPr lang="en-US"/>
        </a:p>
      </dgm:t>
    </dgm:pt>
    <dgm:pt modelId="{5757ACA3-ECC5-4A39-9F08-C81CC93DF3B5}" type="sibTrans" cxnId="{4E850A27-3589-4148-BE07-C6803ECE084B}">
      <dgm:prSet/>
      <dgm:spPr/>
      <dgm:t>
        <a:bodyPr/>
        <a:lstStyle/>
        <a:p>
          <a:endParaRPr lang="en-US"/>
        </a:p>
      </dgm:t>
    </dgm:pt>
    <dgm:pt modelId="{A37CA502-585A-4B31-AFAB-EBECA5C5530F}">
      <dgm:prSet/>
      <dgm:spPr/>
      <dgm:t>
        <a:bodyPr/>
        <a:lstStyle/>
        <a:p>
          <a:r>
            <a:rPr lang="en-US" baseline="0"/>
            <a:t>Ethiopia</a:t>
          </a:r>
          <a:endParaRPr lang="en-US"/>
        </a:p>
      </dgm:t>
    </dgm:pt>
    <dgm:pt modelId="{A97C4000-9488-4F36-984F-5188790E6D75}" type="parTrans" cxnId="{57765844-2932-47B8-8A2B-F013470EEEDF}">
      <dgm:prSet/>
      <dgm:spPr/>
      <dgm:t>
        <a:bodyPr/>
        <a:lstStyle/>
        <a:p>
          <a:endParaRPr lang="en-US"/>
        </a:p>
      </dgm:t>
    </dgm:pt>
    <dgm:pt modelId="{48FFC2CC-93DA-4DF0-B603-7427FF1DA07C}" type="sibTrans" cxnId="{57765844-2932-47B8-8A2B-F013470EEEDF}">
      <dgm:prSet/>
      <dgm:spPr/>
      <dgm:t>
        <a:bodyPr/>
        <a:lstStyle/>
        <a:p>
          <a:endParaRPr lang="en-US"/>
        </a:p>
      </dgm:t>
    </dgm:pt>
    <dgm:pt modelId="{E007DDFA-6B64-4788-9C6B-CF5EB681D40D}" type="pres">
      <dgm:prSet presAssocID="{114C393E-3985-4677-A300-AD34DD3FB8A3}" presName="root" presStyleCnt="0">
        <dgm:presLayoutVars>
          <dgm:dir/>
          <dgm:resizeHandles val="exact"/>
        </dgm:presLayoutVars>
      </dgm:prSet>
      <dgm:spPr/>
    </dgm:pt>
    <dgm:pt modelId="{98B85C4D-FED4-4957-AAEF-B8181FC1F947}" type="pres">
      <dgm:prSet presAssocID="{114C393E-3985-4677-A300-AD34DD3FB8A3}" presName="container" presStyleCnt="0">
        <dgm:presLayoutVars>
          <dgm:dir/>
          <dgm:resizeHandles val="exact"/>
        </dgm:presLayoutVars>
      </dgm:prSet>
      <dgm:spPr/>
    </dgm:pt>
    <dgm:pt modelId="{5C1DF034-AC11-41B6-B052-E25A979C7352}" type="pres">
      <dgm:prSet presAssocID="{91608544-A45C-41BD-B6E3-164900B6AA19}" presName="compNode" presStyleCnt="0"/>
      <dgm:spPr/>
    </dgm:pt>
    <dgm:pt modelId="{8787DBB5-D0CB-4685-A7D7-2BC0394A0AE3}" type="pres">
      <dgm:prSet presAssocID="{91608544-A45C-41BD-B6E3-164900B6AA19}" presName="iconBgRect" presStyleLbl="bgShp" presStyleIdx="0" presStyleCnt="3"/>
      <dgm:spPr/>
    </dgm:pt>
    <dgm:pt modelId="{F65D8152-CBD9-48FB-94E0-7A27C24B859D}" type="pres">
      <dgm:prSet presAssocID="{91608544-A45C-41BD-B6E3-164900B6AA1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rker"/>
        </a:ext>
      </dgm:extLst>
    </dgm:pt>
    <dgm:pt modelId="{09FF6FDC-7C7E-4C7B-8B49-A189EAEDA5F9}" type="pres">
      <dgm:prSet presAssocID="{91608544-A45C-41BD-B6E3-164900B6AA19}" presName="spaceRect" presStyleCnt="0"/>
      <dgm:spPr/>
    </dgm:pt>
    <dgm:pt modelId="{3F1A57F0-AD48-47C3-A809-14A1C7988162}" type="pres">
      <dgm:prSet presAssocID="{91608544-A45C-41BD-B6E3-164900B6AA19}" presName="textRect" presStyleLbl="revTx" presStyleIdx="0" presStyleCnt="3">
        <dgm:presLayoutVars>
          <dgm:chMax val="1"/>
          <dgm:chPref val="1"/>
        </dgm:presLayoutVars>
      </dgm:prSet>
      <dgm:spPr/>
    </dgm:pt>
    <dgm:pt modelId="{415C30FC-6593-461A-AC22-63DD7692D03C}" type="pres">
      <dgm:prSet presAssocID="{BCE63B1C-B0AB-486C-A135-E6A2F9BE395B}" presName="sibTrans" presStyleLbl="sibTrans2D1" presStyleIdx="0" presStyleCnt="0"/>
      <dgm:spPr/>
    </dgm:pt>
    <dgm:pt modelId="{29AC5855-2F5B-44BF-AC0F-A93D865556EB}" type="pres">
      <dgm:prSet presAssocID="{E96B1EE9-7F45-48EE-8414-0B864F65B211}" presName="compNode" presStyleCnt="0"/>
      <dgm:spPr/>
    </dgm:pt>
    <dgm:pt modelId="{ADF66EB3-ACC0-45EC-B562-223A76E26AD9}" type="pres">
      <dgm:prSet presAssocID="{E96B1EE9-7F45-48EE-8414-0B864F65B211}" presName="iconBgRect" presStyleLbl="bgShp" presStyleIdx="1" presStyleCnt="3"/>
      <dgm:spPr/>
    </dgm:pt>
    <dgm:pt modelId="{2F90643F-FDDD-48D4-830E-650BD6DFE429}" type="pres">
      <dgm:prSet presAssocID="{E96B1EE9-7F45-48EE-8414-0B864F65B21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arth Globe Europe-Africa"/>
        </a:ext>
      </dgm:extLst>
    </dgm:pt>
    <dgm:pt modelId="{F6350041-81A1-4C8D-ACAD-8889ADE4B8E3}" type="pres">
      <dgm:prSet presAssocID="{E96B1EE9-7F45-48EE-8414-0B864F65B211}" presName="spaceRect" presStyleCnt="0"/>
      <dgm:spPr/>
    </dgm:pt>
    <dgm:pt modelId="{CF248679-C505-4491-A37A-8B9BD8AFA5DA}" type="pres">
      <dgm:prSet presAssocID="{E96B1EE9-7F45-48EE-8414-0B864F65B211}" presName="textRect" presStyleLbl="revTx" presStyleIdx="1" presStyleCnt="3">
        <dgm:presLayoutVars>
          <dgm:chMax val="1"/>
          <dgm:chPref val="1"/>
        </dgm:presLayoutVars>
      </dgm:prSet>
      <dgm:spPr/>
    </dgm:pt>
    <dgm:pt modelId="{38259EB8-6F95-4C91-8A6B-B9020DE531D1}" type="pres">
      <dgm:prSet presAssocID="{5757ACA3-ECC5-4A39-9F08-C81CC93DF3B5}" presName="sibTrans" presStyleLbl="sibTrans2D1" presStyleIdx="0" presStyleCnt="0"/>
      <dgm:spPr/>
    </dgm:pt>
    <dgm:pt modelId="{901B0DBF-6938-4F0E-8361-368272705712}" type="pres">
      <dgm:prSet presAssocID="{A37CA502-585A-4B31-AFAB-EBECA5C5530F}" presName="compNode" presStyleCnt="0"/>
      <dgm:spPr/>
    </dgm:pt>
    <dgm:pt modelId="{7EED53CE-CE25-49EB-8895-BFCA7B031312}" type="pres">
      <dgm:prSet presAssocID="{A37CA502-585A-4B31-AFAB-EBECA5C5530F}" presName="iconBgRect" presStyleLbl="bgShp" presStyleIdx="2" presStyleCnt="3"/>
      <dgm:spPr/>
    </dgm:pt>
    <dgm:pt modelId="{23C9CF2D-97FF-42CB-910B-715ADDDC3E0C}" type="pres">
      <dgm:prSet presAssocID="{A37CA502-585A-4B31-AFAB-EBECA5C5530F}" presName="iconRect" presStyleLbl="node1" presStyleIdx="2" presStyleCnt="3"/>
      <dgm:spPr>
        <a:blipFill>
          <a:blip xmlns:r="http://schemas.openxmlformats.org/officeDocument/2006/relationships" r:embed="rId3">
            <a:extLs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Earth globe: Africa and Europe with solid fill"/>
        </a:ext>
      </dgm:extLst>
    </dgm:pt>
    <dgm:pt modelId="{88F62057-6054-48F9-9DA0-57D0FF18F81F}" type="pres">
      <dgm:prSet presAssocID="{A37CA502-585A-4B31-AFAB-EBECA5C5530F}" presName="spaceRect" presStyleCnt="0"/>
      <dgm:spPr/>
    </dgm:pt>
    <dgm:pt modelId="{0BECC7E4-0266-40B7-8E08-33A0AABBA897}" type="pres">
      <dgm:prSet presAssocID="{A37CA502-585A-4B31-AFAB-EBECA5C5530F}" presName="textRect" presStyleLbl="revTx" presStyleIdx="2" presStyleCnt="3">
        <dgm:presLayoutVars>
          <dgm:chMax val="1"/>
          <dgm:chPref val="1"/>
        </dgm:presLayoutVars>
      </dgm:prSet>
      <dgm:spPr/>
    </dgm:pt>
  </dgm:ptLst>
  <dgm:cxnLst>
    <dgm:cxn modelId="{34638E10-BDF4-4AB3-BD10-20E7B609AFA4}" srcId="{114C393E-3985-4677-A300-AD34DD3FB8A3}" destId="{91608544-A45C-41BD-B6E3-164900B6AA19}" srcOrd="0" destOrd="0" parTransId="{58A2004F-7417-4B7D-9115-B41B558397BE}" sibTransId="{BCE63B1C-B0AB-486C-A135-E6A2F9BE395B}"/>
    <dgm:cxn modelId="{4E850A27-3589-4148-BE07-C6803ECE084B}" srcId="{114C393E-3985-4677-A300-AD34DD3FB8A3}" destId="{E96B1EE9-7F45-48EE-8414-0B864F65B211}" srcOrd="1" destOrd="0" parTransId="{9D71F805-8196-4CFC-8D8A-A243070E0A52}" sibTransId="{5757ACA3-ECC5-4A39-9F08-C81CC93DF3B5}"/>
    <dgm:cxn modelId="{71E68C2A-237B-44E5-A610-147E2E73B002}" type="presOf" srcId="{E96B1EE9-7F45-48EE-8414-0B864F65B211}" destId="{CF248679-C505-4491-A37A-8B9BD8AFA5DA}" srcOrd="0" destOrd="0" presId="urn:microsoft.com/office/officeart/2018/2/layout/IconCircleList"/>
    <dgm:cxn modelId="{A400BA34-3285-4587-8CD1-3B9877F994FA}" type="presOf" srcId="{A37CA502-585A-4B31-AFAB-EBECA5C5530F}" destId="{0BECC7E4-0266-40B7-8E08-33A0AABBA897}" srcOrd="0" destOrd="0" presId="urn:microsoft.com/office/officeart/2018/2/layout/IconCircleList"/>
    <dgm:cxn modelId="{70F5E138-96B3-4813-866F-18D167E7FD8A}" type="presOf" srcId="{91608544-A45C-41BD-B6E3-164900B6AA19}" destId="{3F1A57F0-AD48-47C3-A809-14A1C7988162}" srcOrd="0" destOrd="0" presId="urn:microsoft.com/office/officeart/2018/2/layout/IconCircleList"/>
    <dgm:cxn modelId="{57765844-2932-47B8-8A2B-F013470EEEDF}" srcId="{114C393E-3985-4677-A300-AD34DD3FB8A3}" destId="{A37CA502-585A-4B31-AFAB-EBECA5C5530F}" srcOrd="2" destOrd="0" parTransId="{A97C4000-9488-4F36-984F-5188790E6D75}" sibTransId="{48FFC2CC-93DA-4DF0-B603-7427FF1DA07C}"/>
    <dgm:cxn modelId="{8F7A6477-80B5-443A-896B-9C008949EC97}" type="presOf" srcId="{114C393E-3985-4677-A300-AD34DD3FB8A3}" destId="{E007DDFA-6B64-4788-9C6B-CF5EB681D40D}" srcOrd="0" destOrd="0" presId="urn:microsoft.com/office/officeart/2018/2/layout/IconCircleList"/>
    <dgm:cxn modelId="{F97062EC-E6CF-44F0-8CFC-BB28CA6FAF82}" type="presOf" srcId="{BCE63B1C-B0AB-486C-A135-E6A2F9BE395B}" destId="{415C30FC-6593-461A-AC22-63DD7692D03C}" srcOrd="0" destOrd="0" presId="urn:microsoft.com/office/officeart/2018/2/layout/IconCircleList"/>
    <dgm:cxn modelId="{B39D5CF9-04CE-4BDA-8480-28AF2DE21E95}" type="presOf" srcId="{5757ACA3-ECC5-4A39-9F08-C81CC93DF3B5}" destId="{38259EB8-6F95-4C91-8A6B-B9020DE531D1}" srcOrd="0" destOrd="0" presId="urn:microsoft.com/office/officeart/2018/2/layout/IconCircleList"/>
    <dgm:cxn modelId="{F8B21E16-4448-40C6-96F7-0CB9DA432996}" type="presParOf" srcId="{E007DDFA-6B64-4788-9C6B-CF5EB681D40D}" destId="{98B85C4D-FED4-4957-AAEF-B8181FC1F947}" srcOrd="0" destOrd="0" presId="urn:microsoft.com/office/officeart/2018/2/layout/IconCircleList"/>
    <dgm:cxn modelId="{72933B52-BD2C-47E6-A6A7-218F29594799}" type="presParOf" srcId="{98B85C4D-FED4-4957-AAEF-B8181FC1F947}" destId="{5C1DF034-AC11-41B6-B052-E25A979C7352}" srcOrd="0" destOrd="0" presId="urn:microsoft.com/office/officeart/2018/2/layout/IconCircleList"/>
    <dgm:cxn modelId="{DD89FD5C-9E8A-4092-92E3-D0820D7F5B10}" type="presParOf" srcId="{5C1DF034-AC11-41B6-B052-E25A979C7352}" destId="{8787DBB5-D0CB-4685-A7D7-2BC0394A0AE3}" srcOrd="0" destOrd="0" presId="urn:microsoft.com/office/officeart/2018/2/layout/IconCircleList"/>
    <dgm:cxn modelId="{CA5CB5EC-63AA-4A31-AB10-5D32459EA5F0}" type="presParOf" srcId="{5C1DF034-AC11-41B6-B052-E25A979C7352}" destId="{F65D8152-CBD9-48FB-94E0-7A27C24B859D}" srcOrd="1" destOrd="0" presId="urn:microsoft.com/office/officeart/2018/2/layout/IconCircleList"/>
    <dgm:cxn modelId="{D20F06E0-DBEF-4CCF-886E-47A53561E53D}" type="presParOf" srcId="{5C1DF034-AC11-41B6-B052-E25A979C7352}" destId="{09FF6FDC-7C7E-4C7B-8B49-A189EAEDA5F9}" srcOrd="2" destOrd="0" presId="urn:microsoft.com/office/officeart/2018/2/layout/IconCircleList"/>
    <dgm:cxn modelId="{45B34071-D4A4-42BE-B15F-3CF8092B57D5}" type="presParOf" srcId="{5C1DF034-AC11-41B6-B052-E25A979C7352}" destId="{3F1A57F0-AD48-47C3-A809-14A1C7988162}" srcOrd="3" destOrd="0" presId="urn:microsoft.com/office/officeart/2018/2/layout/IconCircleList"/>
    <dgm:cxn modelId="{3C42604A-0A03-4CDE-ABBB-16EE7B260676}" type="presParOf" srcId="{98B85C4D-FED4-4957-AAEF-B8181FC1F947}" destId="{415C30FC-6593-461A-AC22-63DD7692D03C}" srcOrd="1" destOrd="0" presId="urn:microsoft.com/office/officeart/2018/2/layout/IconCircleList"/>
    <dgm:cxn modelId="{A42AF741-C338-4404-A633-724A8BCE11D7}" type="presParOf" srcId="{98B85C4D-FED4-4957-AAEF-B8181FC1F947}" destId="{29AC5855-2F5B-44BF-AC0F-A93D865556EB}" srcOrd="2" destOrd="0" presId="urn:microsoft.com/office/officeart/2018/2/layout/IconCircleList"/>
    <dgm:cxn modelId="{A7428529-5AC9-421F-A50C-DD14C4EF1563}" type="presParOf" srcId="{29AC5855-2F5B-44BF-AC0F-A93D865556EB}" destId="{ADF66EB3-ACC0-45EC-B562-223A76E26AD9}" srcOrd="0" destOrd="0" presId="urn:microsoft.com/office/officeart/2018/2/layout/IconCircleList"/>
    <dgm:cxn modelId="{15157CEA-0494-4025-B353-B05480DAD125}" type="presParOf" srcId="{29AC5855-2F5B-44BF-AC0F-A93D865556EB}" destId="{2F90643F-FDDD-48D4-830E-650BD6DFE429}" srcOrd="1" destOrd="0" presId="urn:microsoft.com/office/officeart/2018/2/layout/IconCircleList"/>
    <dgm:cxn modelId="{1628E000-0F91-497D-8DC8-09731738B8CA}" type="presParOf" srcId="{29AC5855-2F5B-44BF-AC0F-A93D865556EB}" destId="{F6350041-81A1-4C8D-ACAD-8889ADE4B8E3}" srcOrd="2" destOrd="0" presId="urn:microsoft.com/office/officeart/2018/2/layout/IconCircleList"/>
    <dgm:cxn modelId="{2F509F12-941C-4463-9988-C98282BE5614}" type="presParOf" srcId="{29AC5855-2F5B-44BF-AC0F-A93D865556EB}" destId="{CF248679-C505-4491-A37A-8B9BD8AFA5DA}" srcOrd="3" destOrd="0" presId="urn:microsoft.com/office/officeart/2018/2/layout/IconCircleList"/>
    <dgm:cxn modelId="{3721291B-A0AD-4124-BDCA-A0A337B94F9A}" type="presParOf" srcId="{98B85C4D-FED4-4957-AAEF-B8181FC1F947}" destId="{38259EB8-6F95-4C91-8A6B-B9020DE531D1}" srcOrd="3" destOrd="0" presId="urn:microsoft.com/office/officeart/2018/2/layout/IconCircleList"/>
    <dgm:cxn modelId="{DF6544F8-0DE0-41E3-A6E4-D482C4E7391B}" type="presParOf" srcId="{98B85C4D-FED4-4957-AAEF-B8181FC1F947}" destId="{901B0DBF-6938-4F0E-8361-368272705712}" srcOrd="4" destOrd="0" presId="urn:microsoft.com/office/officeart/2018/2/layout/IconCircleList"/>
    <dgm:cxn modelId="{0518DF33-F07A-453D-9A55-E4ED36B86B72}" type="presParOf" srcId="{901B0DBF-6938-4F0E-8361-368272705712}" destId="{7EED53CE-CE25-49EB-8895-BFCA7B031312}" srcOrd="0" destOrd="0" presId="urn:microsoft.com/office/officeart/2018/2/layout/IconCircleList"/>
    <dgm:cxn modelId="{531E4083-3142-4821-BBDB-816B668D967E}" type="presParOf" srcId="{901B0DBF-6938-4F0E-8361-368272705712}" destId="{23C9CF2D-97FF-42CB-910B-715ADDDC3E0C}" srcOrd="1" destOrd="0" presId="urn:microsoft.com/office/officeart/2018/2/layout/IconCircleList"/>
    <dgm:cxn modelId="{2AC217DD-B9F3-4DDE-8CD4-C9A500C8591A}" type="presParOf" srcId="{901B0DBF-6938-4F0E-8361-368272705712}" destId="{88F62057-6054-48F9-9DA0-57D0FF18F81F}" srcOrd="2" destOrd="0" presId="urn:microsoft.com/office/officeart/2018/2/layout/IconCircleList"/>
    <dgm:cxn modelId="{C6AC47CC-44DB-4BEB-9711-C9B7784677E0}" type="presParOf" srcId="{901B0DBF-6938-4F0E-8361-368272705712}" destId="{0BECC7E4-0266-40B7-8E08-33A0AABBA897}"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F0F5E2-9CC0-455D-A0EA-ECB6AC0F955E}"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56113AB7-90B2-43CA-A81B-9B61C07A3CBB}">
      <dgm:prSet/>
      <dgm:spPr/>
      <dgm:t>
        <a:bodyPr/>
        <a:lstStyle/>
        <a:p>
          <a:r>
            <a:rPr lang="en-US"/>
            <a:t>Christocentric</a:t>
          </a:r>
        </a:p>
      </dgm:t>
    </dgm:pt>
    <dgm:pt modelId="{1C601E94-5B4E-40FD-BBFC-DB8BCB4DD83E}" type="parTrans" cxnId="{E5339B55-6B59-4596-BB34-A26DD0B8225D}">
      <dgm:prSet/>
      <dgm:spPr/>
      <dgm:t>
        <a:bodyPr/>
        <a:lstStyle/>
        <a:p>
          <a:endParaRPr lang="en-US"/>
        </a:p>
      </dgm:t>
    </dgm:pt>
    <dgm:pt modelId="{8414FC1C-9AEE-48EC-86F7-950FF138D9BE}" type="sibTrans" cxnId="{E5339B55-6B59-4596-BB34-A26DD0B8225D}">
      <dgm:prSet/>
      <dgm:spPr/>
      <dgm:t>
        <a:bodyPr/>
        <a:lstStyle/>
        <a:p>
          <a:endParaRPr lang="en-US"/>
        </a:p>
      </dgm:t>
    </dgm:pt>
    <dgm:pt modelId="{44A7BE89-B211-493B-937D-8F80C6B0B6D3}">
      <dgm:prSet/>
      <dgm:spPr/>
      <dgm:t>
        <a:bodyPr/>
        <a:lstStyle/>
        <a:p>
          <a:r>
            <a:rPr lang="en-US"/>
            <a:t>Conversion</a:t>
          </a:r>
        </a:p>
      </dgm:t>
    </dgm:pt>
    <dgm:pt modelId="{CBABAA3B-33DB-45CD-BA8C-43D639C96CD8}" type="parTrans" cxnId="{691066F2-75BC-4A1F-ACE5-397B4373DBC2}">
      <dgm:prSet/>
      <dgm:spPr/>
      <dgm:t>
        <a:bodyPr/>
        <a:lstStyle/>
        <a:p>
          <a:endParaRPr lang="en-US"/>
        </a:p>
      </dgm:t>
    </dgm:pt>
    <dgm:pt modelId="{9C6C7041-72C5-4747-8831-C6AE7BDB3F68}" type="sibTrans" cxnId="{691066F2-75BC-4A1F-ACE5-397B4373DBC2}">
      <dgm:prSet/>
      <dgm:spPr/>
      <dgm:t>
        <a:bodyPr/>
        <a:lstStyle/>
        <a:p>
          <a:endParaRPr lang="en-US"/>
        </a:p>
      </dgm:t>
    </dgm:pt>
    <dgm:pt modelId="{15C8BD51-F1A8-4606-9FA1-42AE437AFA22}">
      <dgm:prSet/>
      <dgm:spPr/>
      <dgm:t>
        <a:bodyPr/>
        <a:lstStyle/>
        <a:p>
          <a:r>
            <a:rPr lang="en-US"/>
            <a:t>Apostolic Teaching</a:t>
          </a:r>
        </a:p>
      </dgm:t>
    </dgm:pt>
    <dgm:pt modelId="{6D740944-874D-4F64-AE61-F73D89419D47}" type="parTrans" cxnId="{914ACA5A-886A-41A6-BE75-6D66810C058B}">
      <dgm:prSet/>
      <dgm:spPr/>
      <dgm:t>
        <a:bodyPr/>
        <a:lstStyle/>
        <a:p>
          <a:endParaRPr lang="en-US"/>
        </a:p>
      </dgm:t>
    </dgm:pt>
    <dgm:pt modelId="{081384E8-5FD0-42FA-956C-F109D00C077D}" type="sibTrans" cxnId="{914ACA5A-886A-41A6-BE75-6D66810C058B}">
      <dgm:prSet/>
      <dgm:spPr/>
      <dgm:t>
        <a:bodyPr/>
        <a:lstStyle/>
        <a:p>
          <a:endParaRPr lang="en-US"/>
        </a:p>
      </dgm:t>
    </dgm:pt>
    <dgm:pt modelId="{0F776E29-AAF3-4371-9E0C-3504566F9CDC}">
      <dgm:prSet/>
      <dgm:spPr/>
      <dgm:t>
        <a:bodyPr/>
        <a:lstStyle/>
        <a:p>
          <a:r>
            <a:rPr lang="en-US"/>
            <a:t>Fellowship</a:t>
          </a:r>
        </a:p>
      </dgm:t>
    </dgm:pt>
    <dgm:pt modelId="{731FAA8A-1B00-451A-945C-69E3B78483EB}" type="parTrans" cxnId="{8AA3A290-583E-4B21-B99D-95119398B05F}">
      <dgm:prSet/>
      <dgm:spPr/>
      <dgm:t>
        <a:bodyPr/>
        <a:lstStyle/>
        <a:p>
          <a:endParaRPr lang="en-US"/>
        </a:p>
      </dgm:t>
    </dgm:pt>
    <dgm:pt modelId="{765ADF54-6CDA-4849-A205-2670F7D531AF}" type="sibTrans" cxnId="{8AA3A290-583E-4B21-B99D-95119398B05F}">
      <dgm:prSet/>
      <dgm:spPr/>
      <dgm:t>
        <a:bodyPr/>
        <a:lstStyle/>
        <a:p>
          <a:endParaRPr lang="en-US"/>
        </a:p>
      </dgm:t>
    </dgm:pt>
    <dgm:pt modelId="{50B88428-6C6B-4660-8605-AF7B475A1F98}">
      <dgm:prSet/>
      <dgm:spPr/>
      <dgm:t>
        <a:bodyPr/>
        <a:lstStyle/>
        <a:p>
          <a:r>
            <a:rPr lang="en-US"/>
            <a:t>Prayer</a:t>
          </a:r>
        </a:p>
      </dgm:t>
    </dgm:pt>
    <dgm:pt modelId="{89184F30-9B64-4831-AC2D-AC31CFB2502A}" type="parTrans" cxnId="{363AFC95-072D-4C79-8262-144536FB2333}">
      <dgm:prSet/>
      <dgm:spPr/>
      <dgm:t>
        <a:bodyPr/>
        <a:lstStyle/>
        <a:p>
          <a:endParaRPr lang="en-US"/>
        </a:p>
      </dgm:t>
    </dgm:pt>
    <dgm:pt modelId="{43B7185D-D9EA-4BD9-AD2C-00ED4279E680}" type="sibTrans" cxnId="{363AFC95-072D-4C79-8262-144536FB2333}">
      <dgm:prSet/>
      <dgm:spPr/>
      <dgm:t>
        <a:bodyPr/>
        <a:lstStyle/>
        <a:p>
          <a:endParaRPr lang="en-US"/>
        </a:p>
      </dgm:t>
    </dgm:pt>
    <dgm:pt modelId="{936B2FF6-C022-4D26-84DE-7FC5069F13F0}">
      <dgm:prSet/>
      <dgm:spPr/>
      <dgm:t>
        <a:bodyPr/>
        <a:lstStyle/>
        <a:p>
          <a:r>
            <a:rPr lang="en-US"/>
            <a:t>Spirit-Empowered</a:t>
          </a:r>
        </a:p>
      </dgm:t>
    </dgm:pt>
    <dgm:pt modelId="{AB842F04-BE33-4459-800F-AFB41C27CFD0}" type="parTrans" cxnId="{8A17E2A3-D5A5-4039-B503-57F7B419981D}">
      <dgm:prSet/>
      <dgm:spPr/>
      <dgm:t>
        <a:bodyPr/>
        <a:lstStyle/>
        <a:p>
          <a:endParaRPr lang="en-US"/>
        </a:p>
      </dgm:t>
    </dgm:pt>
    <dgm:pt modelId="{A7BE5645-839B-4CEE-BBEC-1DE719A2F607}" type="sibTrans" cxnId="{8A17E2A3-D5A5-4039-B503-57F7B419981D}">
      <dgm:prSet/>
      <dgm:spPr/>
      <dgm:t>
        <a:bodyPr/>
        <a:lstStyle/>
        <a:p>
          <a:endParaRPr lang="en-US"/>
        </a:p>
      </dgm:t>
    </dgm:pt>
    <dgm:pt modelId="{52F34FF3-9122-4B76-9BA6-4A4F0B5FDB97}">
      <dgm:prSet/>
      <dgm:spPr/>
      <dgm:t>
        <a:bodyPr/>
        <a:lstStyle/>
        <a:p>
          <a:r>
            <a:rPr lang="en-US"/>
            <a:t>Ordinances</a:t>
          </a:r>
        </a:p>
      </dgm:t>
    </dgm:pt>
    <dgm:pt modelId="{296873B4-1C00-4433-AFE6-511C4C576217}" type="parTrans" cxnId="{81EA6E37-1FFA-4D60-8AAF-373775F73057}">
      <dgm:prSet/>
      <dgm:spPr/>
      <dgm:t>
        <a:bodyPr/>
        <a:lstStyle/>
        <a:p>
          <a:endParaRPr lang="en-US"/>
        </a:p>
      </dgm:t>
    </dgm:pt>
    <dgm:pt modelId="{DA13B567-4EE3-400B-816B-63863F2CEBC7}" type="sibTrans" cxnId="{81EA6E37-1FFA-4D60-8AAF-373775F73057}">
      <dgm:prSet/>
      <dgm:spPr/>
      <dgm:t>
        <a:bodyPr/>
        <a:lstStyle/>
        <a:p>
          <a:endParaRPr lang="en-US"/>
        </a:p>
      </dgm:t>
    </dgm:pt>
    <dgm:pt modelId="{BB40851B-3B5C-44CC-9FCA-1C72C1B98AE0}">
      <dgm:prSet/>
      <dgm:spPr/>
      <dgm:t>
        <a:bodyPr/>
        <a:lstStyle/>
        <a:p>
          <a:r>
            <a:rPr lang="en-US"/>
            <a:t>Worship</a:t>
          </a:r>
        </a:p>
      </dgm:t>
    </dgm:pt>
    <dgm:pt modelId="{7512ED18-3A6E-4462-AB25-70B1CFAD2DE5}" type="parTrans" cxnId="{EA095965-8EF7-427B-A749-BCF7045923E7}">
      <dgm:prSet/>
      <dgm:spPr/>
      <dgm:t>
        <a:bodyPr/>
        <a:lstStyle/>
        <a:p>
          <a:endParaRPr lang="en-US"/>
        </a:p>
      </dgm:t>
    </dgm:pt>
    <dgm:pt modelId="{58FCA733-E858-4E44-8011-2867B5F0F4A1}" type="sibTrans" cxnId="{EA095965-8EF7-427B-A749-BCF7045923E7}">
      <dgm:prSet/>
      <dgm:spPr/>
      <dgm:t>
        <a:bodyPr/>
        <a:lstStyle/>
        <a:p>
          <a:endParaRPr lang="en-US"/>
        </a:p>
      </dgm:t>
    </dgm:pt>
    <dgm:pt modelId="{5B4E4734-EB4F-498C-B35C-A5D8146BE859}">
      <dgm:prSet/>
      <dgm:spPr/>
      <dgm:t>
        <a:bodyPr/>
        <a:lstStyle/>
        <a:p>
          <a:r>
            <a:rPr lang="en-US">
              <a:latin typeface="Century Schoolbook" panose="02040604050505020304"/>
            </a:rPr>
            <a:t>Reproduction</a:t>
          </a:r>
          <a:endParaRPr lang="en-US"/>
        </a:p>
      </dgm:t>
    </dgm:pt>
    <dgm:pt modelId="{81D97511-B1AE-4A76-A780-88F5E9084F95}" type="parTrans" cxnId="{DD9BD2EC-1204-4259-BECA-1502266F9CDB}">
      <dgm:prSet/>
      <dgm:spPr/>
      <dgm:t>
        <a:bodyPr/>
        <a:lstStyle/>
        <a:p>
          <a:endParaRPr lang="en-US"/>
        </a:p>
      </dgm:t>
    </dgm:pt>
    <dgm:pt modelId="{C82B5794-5CEC-4F3D-9BFC-6CC23AE7EF48}" type="sibTrans" cxnId="{DD9BD2EC-1204-4259-BECA-1502266F9CDB}">
      <dgm:prSet/>
      <dgm:spPr/>
      <dgm:t>
        <a:bodyPr/>
        <a:lstStyle/>
        <a:p>
          <a:endParaRPr lang="en-US"/>
        </a:p>
      </dgm:t>
    </dgm:pt>
    <dgm:pt modelId="{A4939983-F5AC-4E8C-9D6C-6BF375877F30}" type="pres">
      <dgm:prSet presAssocID="{77F0F5E2-9CC0-455D-A0EA-ECB6AC0F955E}" presName="diagram" presStyleCnt="0">
        <dgm:presLayoutVars>
          <dgm:dir/>
          <dgm:resizeHandles val="exact"/>
        </dgm:presLayoutVars>
      </dgm:prSet>
      <dgm:spPr/>
    </dgm:pt>
    <dgm:pt modelId="{B8DD6394-A2C2-4FEF-AC2D-77ABFE2BD7E3}" type="pres">
      <dgm:prSet presAssocID="{56113AB7-90B2-43CA-A81B-9B61C07A3CBB}" presName="node" presStyleLbl="node1" presStyleIdx="0" presStyleCnt="9">
        <dgm:presLayoutVars>
          <dgm:bulletEnabled val="1"/>
        </dgm:presLayoutVars>
      </dgm:prSet>
      <dgm:spPr/>
    </dgm:pt>
    <dgm:pt modelId="{D8A04913-22DD-4F46-8D26-4C89D9AD4133}" type="pres">
      <dgm:prSet presAssocID="{8414FC1C-9AEE-48EC-86F7-950FF138D9BE}" presName="sibTrans" presStyleCnt="0"/>
      <dgm:spPr/>
    </dgm:pt>
    <dgm:pt modelId="{4AA5F48E-EE7E-4E7D-A909-FE73258AB0F6}" type="pres">
      <dgm:prSet presAssocID="{44A7BE89-B211-493B-937D-8F80C6B0B6D3}" presName="node" presStyleLbl="node1" presStyleIdx="1" presStyleCnt="9">
        <dgm:presLayoutVars>
          <dgm:bulletEnabled val="1"/>
        </dgm:presLayoutVars>
      </dgm:prSet>
      <dgm:spPr/>
    </dgm:pt>
    <dgm:pt modelId="{C85DD85D-819F-4F6B-BADB-00848C1B3E74}" type="pres">
      <dgm:prSet presAssocID="{9C6C7041-72C5-4747-8831-C6AE7BDB3F68}" presName="sibTrans" presStyleCnt="0"/>
      <dgm:spPr/>
    </dgm:pt>
    <dgm:pt modelId="{9724B829-B265-4F6B-8B81-A0636301A7A5}" type="pres">
      <dgm:prSet presAssocID="{15C8BD51-F1A8-4606-9FA1-42AE437AFA22}" presName="node" presStyleLbl="node1" presStyleIdx="2" presStyleCnt="9">
        <dgm:presLayoutVars>
          <dgm:bulletEnabled val="1"/>
        </dgm:presLayoutVars>
      </dgm:prSet>
      <dgm:spPr/>
    </dgm:pt>
    <dgm:pt modelId="{93EDE997-23DB-4344-94B3-0E436B91590B}" type="pres">
      <dgm:prSet presAssocID="{081384E8-5FD0-42FA-956C-F109D00C077D}" presName="sibTrans" presStyleCnt="0"/>
      <dgm:spPr/>
    </dgm:pt>
    <dgm:pt modelId="{EF75A359-7EBE-478F-B14D-752FE59E1FEE}" type="pres">
      <dgm:prSet presAssocID="{0F776E29-AAF3-4371-9E0C-3504566F9CDC}" presName="node" presStyleLbl="node1" presStyleIdx="3" presStyleCnt="9">
        <dgm:presLayoutVars>
          <dgm:bulletEnabled val="1"/>
        </dgm:presLayoutVars>
      </dgm:prSet>
      <dgm:spPr/>
    </dgm:pt>
    <dgm:pt modelId="{F4C7FAE6-560F-4B6F-BCE6-FB06EC6903B7}" type="pres">
      <dgm:prSet presAssocID="{765ADF54-6CDA-4849-A205-2670F7D531AF}" presName="sibTrans" presStyleCnt="0"/>
      <dgm:spPr/>
    </dgm:pt>
    <dgm:pt modelId="{8D789055-AA86-41A6-8807-D9CBBEA613AD}" type="pres">
      <dgm:prSet presAssocID="{50B88428-6C6B-4660-8605-AF7B475A1F98}" presName="node" presStyleLbl="node1" presStyleIdx="4" presStyleCnt="9">
        <dgm:presLayoutVars>
          <dgm:bulletEnabled val="1"/>
        </dgm:presLayoutVars>
      </dgm:prSet>
      <dgm:spPr/>
    </dgm:pt>
    <dgm:pt modelId="{8A26B631-5111-4978-B4EC-B1EDEFE09937}" type="pres">
      <dgm:prSet presAssocID="{43B7185D-D9EA-4BD9-AD2C-00ED4279E680}" presName="sibTrans" presStyleCnt="0"/>
      <dgm:spPr/>
    </dgm:pt>
    <dgm:pt modelId="{694686EC-B9B9-42EB-A5EF-F3DA574E2A9E}" type="pres">
      <dgm:prSet presAssocID="{936B2FF6-C022-4D26-84DE-7FC5069F13F0}" presName="node" presStyleLbl="node1" presStyleIdx="5" presStyleCnt="9">
        <dgm:presLayoutVars>
          <dgm:bulletEnabled val="1"/>
        </dgm:presLayoutVars>
      </dgm:prSet>
      <dgm:spPr/>
    </dgm:pt>
    <dgm:pt modelId="{1A68B4BC-0DE4-493D-A337-0AF09CE61D40}" type="pres">
      <dgm:prSet presAssocID="{A7BE5645-839B-4CEE-BBEC-1DE719A2F607}" presName="sibTrans" presStyleCnt="0"/>
      <dgm:spPr/>
    </dgm:pt>
    <dgm:pt modelId="{E8DFCE4F-850B-44F8-AFC9-248B6D642612}" type="pres">
      <dgm:prSet presAssocID="{52F34FF3-9122-4B76-9BA6-4A4F0B5FDB97}" presName="node" presStyleLbl="node1" presStyleIdx="6" presStyleCnt="9">
        <dgm:presLayoutVars>
          <dgm:bulletEnabled val="1"/>
        </dgm:presLayoutVars>
      </dgm:prSet>
      <dgm:spPr/>
    </dgm:pt>
    <dgm:pt modelId="{1B073C5F-3E20-43E4-B516-B2DCE2C21963}" type="pres">
      <dgm:prSet presAssocID="{DA13B567-4EE3-400B-816B-63863F2CEBC7}" presName="sibTrans" presStyleCnt="0"/>
      <dgm:spPr/>
    </dgm:pt>
    <dgm:pt modelId="{6DA8C916-1723-41D5-BA3A-1802BA4A7522}" type="pres">
      <dgm:prSet presAssocID="{BB40851B-3B5C-44CC-9FCA-1C72C1B98AE0}" presName="node" presStyleLbl="node1" presStyleIdx="7" presStyleCnt="9">
        <dgm:presLayoutVars>
          <dgm:bulletEnabled val="1"/>
        </dgm:presLayoutVars>
      </dgm:prSet>
      <dgm:spPr/>
    </dgm:pt>
    <dgm:pt modelId="{BA19052D-82D9-4FB6-8886-4E7803C9DDFA}" type="pres">
      <dgm:prSet presAssocID="{58FCA733-E858-4E44-8011-2867B5F0F4A1}" presName="sibTrans" presStyleCnt="0"/>
      <dgm:spPr/>
    </dgm:pt>
    <dgm:pt modelId="{C9954300-EE8F-4446-8055-1D72ECCC5D12}" type="pres">
      <dgm:prSet presAssocID="{5B4E4734-EB4F-498C-B35C-A5D8146BE859}" presName="node" presStyleLbl="node1" presStyleIdx="8" presStyleCnt="9">
        <dgm:presLayoutVars>
          <dgm:bulletEnabled val="1"/>
        </dgm:presLayoutVars>
      </dgm:prSet>
      <dgm:spPr/>
    </dgm:pt>
  </dgm:ptLst>
  <dgm:cxnLst>
    <dgm:cxn modelId="{81EA6E37-1FFA-4D60-8AAF-373775F73057}" srcId="{77F0F5E2-9CC0-455D-A0EA-ECB6AC0F955E}" destId="{52F34FF3-9122-4B76-9BA6-4A4F0B5FDB97}" srcOrd="6" destOrd="0" parTransId="{296873B4-1C00-4433-AFE6-511C4C576217}" sibTransId="{DA13B567-4EE3-400B-816B-63863F2CEBC7}"/>
    <dgm:cxn modelId="{2970A53A-21E5-48F0-B204-2749811699B2}" type="presOf" srcId="{50B88428-6C6B-4660-8605-AF7B475A1F98}" destId="{8D789055-AA86-41A6-8807-D9CBBEA613AD}" srcOrd="0" destOrd="0" presId="urn:microsoft.com/office/officeart/2005/8/layout/default"/>
    <dgm:cxn modelId="{E5339B55-6B59-4596-BB34-A26DD0B8225D}" srcId="{77F0F5E2-9CC0-455D-A0EA-ECB6AC0F955E}" destId="{56113AB7-90B2-43CA-A81B-9B61C07A3CBB}" srcOrd="0" destOrd="0" parTransId="{1C601E94-5B4E-40FD-BBFC-DB8BCB4DD83E}" sibTransId="{8414FC1C-9AEE-48EC-86F7-950FF138D9BE}"/>
    <dgm:cxn modelId="{914ACA5A-886A-41A6-BE75-6D66810C058B}" srcId="{77F0F5E2-9CC0-455D-A0EA-ECB6AC0F955E}" destId="{15C8BD51-F1A8-4606-9FA1-42AE437AFA22}" srcOrd="2" destOrd="0" parTransId="{6D740944-874D-4F64-AE61-F73D89419D47}" sibTransId="{081384E8-5FD0-42FA-956C-F109D00C077D}"/>
    <dgm:cxn modelId="{EA095965-8EF7-427B-A749-BCF7045923E7}" srcId="{77F0F5E2-9CC0-455D-A0EA-ECB6AC0F955E}" destId="{BB40851B-3B5C-44CC-9FCA-1C72C1B98AE0}" srcOrd="7" destOrd="0" parTransId="{7512ED18-3A6E-4462-AB25-70B1CFAD2DE5}" sibTransId="{58FCA733-E858-4E44-8011-2867B5F0F4A1}"/>
    <dgm:cxn modelId="{E98F1882-B25D-410D-B13D-B556A69147EA}" type="presOf" srcId="{5B4E4734-EB4F-498C-B35C-A5D8146BE859}" destId="{C9954300-EE8F-4446-8055-1D72ECCC5D12}" srcOrd="0" destOrd="0" presId="urn:microsoft.com/office/officeart/2005/8/layout/default"/>
    <dgm:cxn modelId="{8AA3A290-583E-4B21-B99D-95119398B05F}" srcId="{77F0F5E2-9CC0-455D-A0EA-ECB6AC0F955E}" destId="{0F776E29-AAF3-4371-9E0C-3504566F9CDC}" srcOrd="3" destOrd="0" parTransId="{731FAA8A-1B00-451A-945C-69E3B78483EB}" sibTransId="{765ADF54-6CDA-4849-A205-2670F7D531AF}"/>
    <dgm:cxn modelId="{2DC98D91-6021-40D5-A0CC-C5976360DA69}" type="presOf" srcId="{15C8BD51-F1A8-4606-9FA1-42AE437AFA22}" destId="{9724B829-B265-4F6B-8B81-A0636301A7A5}" srcOrd="0" destOrd="0" presId="urn:microsoft.com/office/officeart/2005/8/layout/default"/>
    <dgm:cxn modelId="{363AFC95-072D-4C79-8262-144536FB2333}" srcId="{77F0F5E2-9CC0-455D-A0EA-ECB6AC0F955E}" destId="{50B88428-6C6B-4660-8605-AF7B475A1F98}" srcOrd="4" destOrd="0" parTransId="{89184F30-9B64-4831-AC2D-AC31CFB2502A}" sibTransId="{43B7185D-D9EA-4BD9-AD2C-00ED4279E680}"/>
    <dgm:cxn modelId="{FA37819C-B20E-47B6-BC43-389FB749D596}" type="presOf" srcId="{77F0F5E2-9CC0-455D-A0EA-ECB6AC0F955E}" destId="{A4939983-F5AC-4E8C-9D6C-6BF375877F30}" srcOrd="0" destOrd="0" presId="urn:microsoft.com/office/officeart/2005/8/layout/default"/>
    <dgm:cxn modelId="{8A17E2A3-D5A5-4039-B503-57F7B419981D}" srcId="{77F0F5E2-9CC0-455D-A0EA-ECB6AC0F955E}" destId="{936B2FF6-C022-4D26-84DE-7FC5069F13F0}" srcOrd="5" destOrd="0" parTransId="{AB842F04-BE33-4459-800F-AFB41C27CFD0}" sibTransId="{A7BE5645-839B-4CEE-BBEC-1DE719A2F607}"/>
    <dgm:cxn modelId="{70E4AAC8-AAFB-4B21-9A52-B40FB899FD75}" type="presOf" srcId="{0F776E29-AAF3-4371-9E0C-3504566F9CDC}" destId="{EF75A359-7EBE-478F-B14D-752FE59E1FEE}" srcOrd="0" destOrd="0" presId="urn:microsoft.com/office/officeart/2005/8/layout/default"/>
    <dgm:cxn modelId="{3F2B5DCC-11B8-4922-919F-D2CD807B6EE3}" type="presOf" srcId="{936B2FF6-C022-4D26-84DE-7FC5069F13F0}" destId="{694686EC-B9B9-42EB-A5EF-F3DA574E2A9E}" srcOrd="0" destOrd="0" presId="urn:microsoft.com/office/officeart/2005/8/layout/default"/>
    <dgm:cxn modelId="{F5BF83CC-B7FB-4489-8D47-DA1F776557F3}" type="presOf" srcId="{BB40851B-3B5C-44CC-9FCA-1C72C1B98AE0}" destId="{6DA8C916-1723-41D5-BA3A-1802BA4A7522}" srcOrd="0" destOrd="0" presId="urn:microsoft.com/office/officeart/2005/8/layout/default"/>
    <dgm:cxn modelId="{198632DF-4DE6-4C1E-937F-5AF057DA1AB9}" type="presOf" srcId="{52F34FF3-9122-4B76-9BA6-4A4F0B5FDB97}" destId="{E8DFCE4F-850B-44F8-AFC9-248B6D642612}" srcOrd="0" destOrd="0" presId="urn:microsoft.com/office/officeart/2005/8/layout/default"/>
    <dgm:cxn modelId="{80CFDBE0-A127-434C-BF55-CC5921C85F24}" type="presOf" srcId="{56113AB7-90B2-43CA-A81B-9B61C07A3CBB}" destId="{B8DD6394-A2C2-4FEF-AC2D-77ABFE2BD7E3}" srcOrd="0" destOrd="0" presId="urn:microsoft.com/office/officeart/2005/8/layout/default"/>
    <dgm:cxn modelId="{DD9BD2EC-1204-4259-BECA-1502266F9CDB}" srcId="{77F0F5E2-9CC0-455D-A0EA-ECB6AC0F955E}" destId="{5B4E4734-EB4F-498C-B35C-A5D8146BE859}" srcOrd="8" destOrd="0" parTransId="{81D97511-B1AE-4A76-A780-88F5E9084F95}" sibTransId="{C82B5794-5CEC-4F3D-9BFC-6CC23AE7EF48}"/>
    <dgm:cxn modelId="{691066F2-75BC-4A1F-ACE5-397B4373DBC2}" srcId="{77F0F5E2-9CC0-455D-A0EA-ECB6AC0F955E}" destId="{44A7BE89-B211-493B-937D-8F80C6B0B6D3}" srcOrd="1" destOrd="0" parTransId="{CBABAA3B-33DB-45CD-BA8C-43D639C96CD8}" sibTransId="{9C6C7041-72C5-4747-8831-C6AE7BDB3F68}"/>
    <dgm:cxn modelId="{CACF5CFF-1834-4908-A289-96F1231F95BF}" type="presOf" srcId="{44A7BE89-B211-493B-937D-8F80C6B0B6D3}" destId="{4AA5F48E-EE7E-4E7D-A909-FE73258AB0F6}" srcOrd="0" destOrd="0" presId="urn:microsoft.com/office/officeart/2005/8/layout/default"/>
    <dgm:cxn modelId="{E8686ABC-56B4-41EF-8FF4-9153516EC375}" type="presParOf" srcId="{A4939983-F5AC-4E8C-9D6C-6BF375877F30}" destId="{B8DD6394-A2C2-4FEF-AC2D-77ABFE2BD7E3}" srcOrd="0" destOrd="0" presId="urn:microsoft.com/office/officeart/2005/8/layout/default"/>
    <dgm:cxn modelId="{2FEEA26E-7E71-4BF5-AD4A-13AD48B321D2}" type="presParOf" srcId="{A4939983-F5AC-4E8C-9D6C-6BF375877F30}" destId="{D8A04913-22DD-4F46-8D26-4C89D9AD4133}" srcOrd="1" destOrd="0" presId="urn:microsoft.com/office/officeart/2005/8/layout/default"/>
    <dgm:cxn modelId="{FCBBED9F-C1A9-4B83-ABA2-96FF78E4465D}" type="presParOf" srcId="{A4939983-F5AC-4E8C-9D6C-6BF375877F30}" destId="{4AA5F48E-EE7E-4E7D-A909-FE73258AB0F6}" srcOrd="2" destOrd="0" presId="urn:microsoft.com/office/officeart/2005/8/layout/default"/>
    <dgm:cxn modelId="{398EB45A-18A4-4091-BC36-35C0304A8BFD}" type="presParOf" srcId="{A4939983-F5AC-4E8C-9D6C-6BF375877F30}" destId="{C85DD85D-819F-4F6B-BADB-00848C1B3E74}" srcOrd="3" destOrd="0" presId="urn:microsoft.com/office/officeart/2005/8/layout/default"/>
    <dgm:cxn modelId="{72192B78-8DF0-4AD8-9CF0-4CECD4439E7E}" type="presParOf" srcId="{A4939983-F5AC-4E8C-9D6C-6BF375877F30}" destId="{9724B829-B265-4F6B-8B81-A0636301A7A5}" srcOrd="4" destOrd="0" presId="urn:microsoft.com/office/officeart/2005/8/layout/default"/>
    <dgm:cxn modelId="{29D48BF7-3FBF-48F8-ADD7-43CBE9FCF076}" type="presParOf" srcId="{A4939983-F5AC-4E8C-9D6C-6BF375877F30}" destId="{93EDE997-23DB-4344-94B3-0E436B91590B}" srcOrd="5" destOrd="0" presId="urn:microsoft.com/office/officeart/2005/8/layout/default"/>
    <dgm:cxn modelId="{0485A5A1-66EC-48F3-94D1-C264D796B09C}" type="presParOf" srcId="{A4939983-F5AC-4E8C-9D6C-6BF375877F30}" destId="{EF75A359-7EBE-478F-B14D-752FE59E1FEE}" srcOrd="6" destOrd="0" presId="urn:microsoft.com/office/officeart/2005/8/layout/default"/>
    <dgm:cxn modelId="{78153A0C-090C-44FE-924D-2B8D6DE20C89}" type="presParOf" srcId="{A4939983-F5AC-4E8C-9D6C-6BF375877F30}" destId="{F4C7FAE6-560F-4B6F-BCE6-FB06EC6903B7}" srcOrd="7" destOrd="0" presId="urn:microsoft.com/office/officeart/2005/8/layout/default"/>
    <dgm:cxn modelId="{0548B0DE-8CCD-4A73-92FF-BAAD982FD96A}" type="presParOf" srcId="{A4939983-F5AC-4E8C-9D6C-6BF375877F30}" destId="{8D789055-AA86-41A6-8807-D9CBBEA613AD}" srcOrd="8" destOrd="0" presId="urn:microsoft.com/office/officeart/2005/8/layout/default"/>
    <dgm:cxn modelId="{6312B0CC-368F-45A9-A86F-E59D9174C06D}" type="presParOf" srcId="{A4939983-F5AC-4E8C-9D6C-6BF375877F30}" destId="{8A26B631-5111-4978-B4EC-B1EDEFE09937}" srcOrd="9" destOrd="0" presId="urn:microsoft.com/office/officeart/2005/8/layout/default"/>
    <dgm:cxn modelId="{E5126B78-8D64-40C2-9B96-820A41AED79D}" type="presParOf" srcId="{A4939983-F5AC-4E8C-9D6C-6BF375877F30}" destId="{694686EC-B9B9-42EB-A5EF-F3DA574E2A9E}" srcOrd="10" destOrd="0" presId="urn:microsoft.com/office/officeart/2005/8/layout/default"/>
    <dgm:cxn modelId="{B9E397C7-8D1E-49DD-A170-F2D38CD09E46}" type="presParOf" srcId="{A4939983-F5AC-4E8C-9D6C-6BF375877F30}" destId="{1A68B4BC-0DE4-493D-A337-0AF09CE61D40}" srcOrd="11" destOrd="0" presId="urn:microsoft.com/office/officeart/2005/8/layout/default"/>
    <dgm:cxn modelId="{3A4DE367-80A8-430B-AAD4-8A61FCCAF335}" type="presParOf" srcId="{A4939983-F5AC-4E8C-9D6C-6BF375877F30}" destId="{E8DFCE4F-850B-44F8-AFC9-248B6D642612}" srcOrd="12" destOrd="0" presId="urn:microsoft.com/office/officeart/2005/8/layout/default"/>
    <dgm:cxn modelId="{C05F627F-9BA7-4638-AD3B-D9D7AB3F5368}" type="presParOf" srcId="{A4939983-F5AC-4E8C-9D6C-6BF375877F30}" destId="{1B073C5F-3E20-43E4-B516-B2DCE2C21963}" srcOrd="13" destOrd="0" presId="urn:microsoft.com/office/officeart/2005/8/layout/default"/>
    <dgm:cxn modelId="{A02F3F75-D00E-4656-9213-E1A7004CD9C2}" type="presParOf" srcId="{A4939983-F5AC-4E8C-9D6C-6BF375877F30}" destId="{6DA8C916-1723-41D5-BA3A-1802BA4A7522}" srcOrd="14" destOrd="0" presId="urn:microsoft.com/office/officeart/2005/8/layout/default"/>
    <dgm:cxn modelId="{222ACEE0-FEC6-4866-B9C4-881E5735A004}" type="presParOf" srcId="{A4939983-F5AC-4E8C-9D6C-6BF375877F30}" destId="{BA19052D-82D9-4FB6-8886-4E7803C9DDFA}" srcOrd="15" destOrd="0" presId="urn:microsoft.com/office/officeart/2005/8/layout/default"/>
    <dgm:cxn modelId="{C4E9FA94-9836-42FF-91DF-61FAAF2EDFA8}" type="presParOf" srcId="{A4939983-F5AC-4E8C-9D6C-6BF375877F30}" destId="{C9954300-EE8F-4446-8055-1D72ECCC5D12}"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920490B-25AE-49DD-8B3E-CD29E0D51ECD}"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D742987E-6321-4C6C-AA15-8F2FB8F9E7E3}">
      <dgm:prSet/>
      <dgm:spPr/>
      <dgm:t>
        <a:bodyPr/>
        <a:lstStyle/>
        <a:p>
          <a:pPr>
            <a:lnSpc>
              <a:spcPct val="100000"/>
            </a:lnSpc>
          </a:pPr>
          <a:r>
            <a:rPr lang="en-US" baseline="0"/>
            <a:t>Organic</a:t>
          </a:r>
          <a:endParaRPr lang="en-US"/>
        </a:p>
      </dgm:t>
    </dgm:pt>
    <dgm:pt modelId="{85BF4D52-A684-4D10-B2AF-1E0BF62A32A4}" type="parTrans" cxnId="{A0D40735-3A7F-4F9D-B0CD-8574CB1774CF}">
      <dgm:prSet/>
      <dgm:spPr/>
      <dgm:t>
        <a:bodyPr/>
        <a:lstStyle/>
        <a:p>
          <a:endParaRPr lang="en-US"/>
        </a:p>
      </dgm:t>
    </dgm:pt>
    <dgm:pt modelId="{66B22F53-53DE-4B6E-B986-E5BEF8266102}" type="sibTrans" cxnId="{A0D40735-3A7F-4F9D-B0CD-8574CB1774CF}">
      <dgm:prSet/>
      <dgm:spPr/>
      <dgm:t>
        <a:bodyPr/>
        <a:lstStyle/>
        <a:p>
          <a:endParaRPr lang="en-US"/>
        </a:p>
      </dgm:t>
    </dgm:pt>
    <dgm:pt modelId="{DEDCA3D0-4097-4302-AD9C-67D92162FF66}">
      <dgm:prSet/>
      <dgm:spPr/>
      <dgm:t>
        <a:bodyPr/>
        <a:lstStyle/>
        <a:p>
          <a:pPr>
            <a:lnSpc>
              <a:spcPct val="100000"/>
            </a:lnSpc>
          </a:pPr>
          <a:r>
            <a:rPr lang="en-US" baseline="0"/>
            <a:t>Simple</a:t>
          </a:r>
          <a:endParaRPr lang="en-US"/>
        </a:p>
      </dgm:t>
    </dgm:pt>
    <dgm:pt modelId="{853D5AB0-A3F4-4866-8026-D16ED143CDCA}" type="parTrans" cxnId="{214DD5E2-CBC7-459D-AFD2-5B0C7CD5F39F}">
      <dgm:prSet/>
      <dgm:spPr/>
      <dgm:t>
        <a:bodyPr/>
        <a:lstStyle/>
        <a:p>
          <a:endParaRPr lang="en-US"/>
        </a:p>
      </dgm:t>
    </dgm:pt>
    <dgm:pt modelId="{9CFB63C5-378B-4F68-B63E-9BFCECBE321B}" type="sibTrans" cxnId="{214DD5E2-CBC7-459D-AFD2-5B0C7CD5F39F}">
      <dgm:prSet/>
      <dgm:spPr/>
      <dgm:t>
        <a:bodyPr/>
        <a:lstStyle/>
        <a:p>
          <a:endParaRPr lang="en-US"/>
        </a:p>
      </dgm:t>
    </dgm:pt>
    <dgm:pt modelId="{FC429789-18EB-4102-89FC-A561FA8BCB14}">
      <dgm:prSet/>
      <dgm:spPr/>
      <dgm:t>
        <a:bodyPr/>
        <a:lstStyle/>
        <a:p>
          <a:pPr>
            <a:lnSpc>
              <a:spcPct val="100000"/>
            </a:lnSpc>
          </a:pPr>
          <a:r>
            <a:rPr lang="en-US" baseline="0"/>
            <a:t>Participatory</a:t>
          </a:r>
          <a:endParaRPr lang="en-US"/>
        </a:p>
      </dgm:t>
    </dgm:pt>
    <dgm:pt modelId="{764D1BD5-54FD-4291-895C-8D47F7B64DDE}" type="parTrans" cxnId="{2FABA66B-55A1-4F58-9A4C-B42E26368E13}">
      <dgm:prSet/>
      <dgm:spPr/>
      <dgm:t>
        <a:bodyPr/>
        <a:lstStyle/>
        <a:p>
          <a:endParaRPr lang="en-US"/>
        </a:p>
      </dgm:t>
    </dgm:pt>
    <dgm:pt modelId="{2F4333A6-59E2-421E-802C-D66A63684754}" type="sibTrans" cxnId="{2FABA66B-55A1-4F58-9A4C-B42E26368E13}">
      <dgm:prSet/>
      <dgm:spPr/>
      <dgm:t>
        <a:bodyPr/>
        <a:lstStyle/>
        <a:p>
          <a:endParaRPr lang="en-US"/>
        </a:p>
      </dgm:t>
    </dgm:pt>
    <dgm:pt modelId="{BD63E1A4-AA12-445D-AE0A-782D78F52B82}">
      <dgm:prSet/>
      <dgm:spPr/>
      <dgm:t>
        <a:bodyPr/>
        <a:lstStyle/>
        <a:p>
          <a:pPr>
            <a:lnSpc>
              <a:spcPct val="100000"/>
            </a:lnSpc>
          </a:pPr>
          <a:r>
            <a:rPr lang="en-US" baseline="0"/>
            <a:t>Community-driven</a:t>
          </a:r>
          <a:endParaRPr lang="en-US"/>
        </a:p>
      </dgm:t>
    </dgm:pt>
    <dgm:pt modelId="{052DB3F9-6BFA-40DF-9126-61E691FF8639}" type="parTrans" cxnId="{31E9B887-9EE5-4ADB-BC44-3E6333CFB951}">
      <dgm:prSet/>
      <dgm:spPr/>
      <dgm:t>
        <a:bodyPr/>
        <a:lstStyle/>
        <a:p>
          <a:endParaRPr lang="en-US"/>
        </a:p>
      </dgm:t>
    </dgm:pt>
    <dgm:pt modelId="{C9938CC3-7FA1-4C55-B113-47E6405897B2}" type="sibTrans" cxnId="{31E9B887-9EE5-4ADB-BC44-3E6333CFB951}">
      <dgm:prSet/>
      <dgm:spPr/>
      <dgm:t>
        <a:bodyPr/>
        <a:lstStyle/>
        <a:p>
          <a:endParaRPr lang="en-US"/>
        </a:p>
      </dgm:t>
    </dgm:pt>
    <dgm:pt modelId="{FB48E0FB-A8B2-4C85-A39D-084E5A125A43}">
      <dgm:prSet/>
      <dgm:spPr/>
      <dgm:t>
        <a:bodyPr/>
        <a:lstStyle/>
        <a:p>
          <a:pPr>
            <a:lnSpc>
              <a:spcPct val="100000"/>
            </a:lnSpc>
          </a:pPr>
          <a:r>
            <a:rPr lang="en-US" baseline="0"/>
            <a:t>Celebrate equality in ministerial </a:t>
          </a:r>
          <a:r>
            <a:rPr lang="en-US" baseline="0">
              <a:latin typeface="Century Schoolbook" panose="02040604050505020304"/>
            </a:rPr>
            <a:t>roles</a:t>
          </a:r>
          <a:endParaRPr lang="en-US" baseline="30000"/>
        </a:p>
      </dgm:t>
    </dgm:pt>
    <dgm:pt modelId="{D06B2F08-668A-4AC0-9621-98AEBD745777}" type="parTrans" cxnId="{733DA0DD-2A5D-43E2-8883-7BE8310B27BD}">
      <dgm:prSet/>
      <dgm:spPr/>
      <dgm:t>
        <a:bodyPr/>
        <a:lstStyle/>
        <a:p>
          <a:endParaRPr lang="en-US"/>
        </a:p>
      </dgm:t>
    </dgm:pt>
    <dgm:pt modelId="{AAC7F39D-92CD-4F9E-BC7D-AFA9BAB6446F}" type="sibTrans" cxnId="{733DA0DD-2A5D-43E2-8883-7BE8310B27BD}">
      <dgm:prSet/>
      <dgm:spPr/>
      <dgm:t>
        <a:bodyPr/>
        <a:lstStyle/>
        <a:p>
          <a:endParaRPr lang="en-US"/>
        </a:p>
      </dgm:t>
    </dgm:pt>
    <dgm:pt modelId="{582A4791-108D-47D6-9610-D3EF81235547}" type="pres">
      <dgm:prSet presAssocID="{6920490B-25AE-49DD-8B3E-CD29E0D51ECD}" presName="root" presStyleCnt="0">
        <dgm:presLayoutVars>
          <dgm:dir/>
          <dgm:resizeHandles val="exact"/>
        </dgm:presLayoutVars>
      </dgm:prSet>
      <dgm:spPr/>
    </dgm:pt>
    <dgm:pt modelId="{AD6C2DA5-06FF-4BB4-9F42-D233317259EF}" type="pres">
      <dgm:prSet presAssocID="{D742987E-6321-4C6C-AA15-8F2FB8F9E7E3}" presName="compNode" presStyleCnt="0"/>
      <dgm:spPr/>
    </dgm:pt>
    <dgm:pt modelId="{4B871C61-E1FC-4861-AC5C-AB35D77A33C9}" type="pres">
      <dgm:prSet presAssocID="{D742987E-6321-4C6C-AA15-8F2FB8F9E7E3}"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lant"/>
        </a:ext>
      </dgm:extLst>
    </dgm:pt>
    <dgm:pt modelId="{A061AA2E-A7E5-4B2A-982C-FBC7BFCCE591}" type="pres">
      <dgm:prSet presAssocID="{D742987E-6321-4C6C-AA15-8F2FB8F9E7E3}" presName="spaceRect" presStyleCnt="0"/>
      <dgm:spPr/>
    </dgm:pt>
    <dgm:pt modelId="{9318047D-3D60-4AC4-912B-4F38AA9592D1}" type="pres">
      <dgm:prSet presAssocID="{D742987E-6321-4C6C-AA15-8F2FB8F9E7E3}" presName="textRect" presStyleLbl="revTx" presStyleIdx="0" presStyleCnt="5">
        <dgm:presLayoutVars>
          <dgm:chMax val="1"/>
          <dgm:chPref val="1"/>
        </dgm:presLayoutVars>
      </dgm:prSet>
      <dgm:spPr/>
    </dgm:pt>
    <dgm:pt modelId="{CFC9CF89-2B34-415F-9777-43015985989D}" type="pres">
      <dgm:prSet presAssocID="{66B22F53-53DE-4B6E-B986-E5BEF8266102}" presName="sibTrans" presStyleCnt="0"/>
      <dgm:spPr/>
    </dgm:pt>
    <dgm:pt modelId="{D911C9E9-EEAA-46E6-A77B-E4A58004B64E}" type="pres">
      <dgm:prSet presAssocID="{DEDCA3D0-4097-4302-AD9C-67D92162FF66}" presName="compNode" presStyleCnt="0"/>
      <dgm:spPr/>
    </dgm:pt>
    <dgm:pt modelId="{241A93F2-C07E-44B4-A357-D0E92D1D1F9C}" type="pres">
      <dgm:prSet presAssocID="{DEDCA3D0-4097-4302-AD9C-67D92162FF66}"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heckmark"/>
        </a:ext>
      </dgm:extLst>
    </dgm:pt>
    <dgm:pt modelId="{BA5864EE-3261-44BC-9FD2-B60430DA8C87}" type="pres">
      <dgm:prSet presAssocID="{DEDCA3D0-4097-4302-AD9C-67D92162FF66}" presName="spaceRect" presStyleCnt="0"/>
      <dgm:spPr/>
    </dgm:pt>
    <dgm:pt modelId="{02EB69F1-75F5-4ED0-BEAE-B42873041DA0}" type="pres">
      <dgm:prSet presAssocID="{DEDCA3D0-4097-4302-AD9C-67D92162FF66}" presName="textRect" presStyleLbl="revTx" presStyleIdx="1" presStyleCnt="5">
        <dgm:presLayoutVars>
          <dgm:chMax val="1"/>
          <dgm:chPref val="1"/>
        </dgm:presLayoutVars>
      </dgm:prSet>
      <dgm:spPr/>
    </dgm:pt>
    <dgm:pt modelId="{E2B9D339-61ED-4EB9-866C-F91939193A23}" type="pres">
      <dgm:prSet presAssocID="{9CFB63C5-378B-4F68-B63E-9BFCECBE321B}" presName="sibTrans" presStyleCnt="0"/>
      <dgm:spPr/>
    </dgm:pt>
    <dgm:pt modelId="{9E4FB212-3AF4-4E0A-A258-E6C6F8EC9D72}" type="pres">
      <dgm:prSet presAssocID="{FC429789-18EB-4102-89FC-A561FA8BCB14}" presName="compNode" presStyleCnt="0"/>
      <dgm:spPr/>
    </dgm:pt>
    <dgm:pt modelId="{CBFB97D8-A3A4-4488-B703-2D361D74D7F9}" type="pres">
      <dgm:prSet presAssocID="{FC429789-18EB-4102-89FC-A561FA8BCB14}"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Users"/>
        </a:ext>
      </dgm:extLst>
    </dgm:pt>
    <dgm:pt modelId="{0307EDA0-56C0-4690-BD9D-4E16BC7B2BAC}" type="pres">
      <dgm:prSet presAssocID="{FC429789-18EB-4102-89FC-A561FA8BCB14}" presName="spaceRect" presStyleCnt="0"/>
      <dgm:spPr/>
    </dgm:pt>
    <dgm:pt modelId="{FDBA4F23-77BC-4FB2-8A04-811562081ABC}" type="pres">
      <dgm:prSet presAssocID="{FC429789-18EB-4102-89FC-A561FA8BCB14}" presName="textRect" presStyleLbl="revTx" presStyleIdx="2" presStyleCnt="5">
        <dgm:presLayoutVars>
          <dgm:chMax val="1"/>
          <dgm:chPref val="1"/>
        </dgm:presLayoutVars>
      </dgm:prSet>
      <dgm:spPr/>
    </dgm:pt>
    <dgm:pt modelId="{BA8BB0A8-9F2C-437E-81DA-0BFBBF305A81}" type="pres">
      <dgm:prSet presAssocID="{2F4333A6-59E2-421E-802C-D66A63684754}" presName="sibTrans" presStyleCnt="0"/>
      <dgm:spPr/>
    </dgm:pt>
    <dgm:pt modelId="{8EFC66C0-5BF1-442C-A734-A088F214F2B6}" type="pres">
      <dgm:prSet presAssocID="{BD63E1A4-AA12-445D-AE0A-782D78F52B82}" presName="compNode" presStyleCnt="0"/>
      <dgm:spPr/>
    </dgm:pt>
    <dgm:pt modelId="{270FF72A-0283-468E-A2E2-817A08D95199}" type="pres">
      <dgm:prSet presAssocID="{BD63E1A4-AA12-445D-AE0A-782D78F52B82}"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Group"/>
        </a:ext>
      </dgm:extLst>
    </dgm:pt>
    <dgm:pt modelId="{7DF016D9-6B7D-4DD9-A9A3-09D8761FBAC0}" type="pres">
      <dgm:prSet presAssocID="{BD63E1A4-AA12-445D-AE0A-782D78F52B82}" presName="spaceRect" presStyleCnt="0"/>
      <dgm:spPr/>
    </dgm:pt>
    <dgm:pt modelId="{0CEABE27-ADFC-44BA-84F7-10A76031E913}" type="pres">
      <dgm:prSet presAssocID="{BD63E1A4-AA12-445D-AE0A-782D78F52B82}" presName="textRect" presStyleLbl="revTx" presStyleIdx="3" presStyleCnt="5">
        <dgm:presLayoutVars>
          <dgm:chMax val="1"/>
          <dgm:chPref val="1"/>
        </dgm:presLayoutVars>
      </dgm:prSet>
      <dgm:spPr/>
    </dgm:pt>
    <dgm:pt modelId="{2A9511B9-43AA-45B4-886A-49393050C91F}" type="pres">
      <dgm:prSet presAssocID="{C9938CC3-7FA1-4C55-B113-47E6405897B2}" presName="sibTrans" presStyleCnt="0"/>
      <dgm:spPr/>
    </dgm:pt>
    <dgm:pt modelId="{CF45FD8B-32B8-4A8C-8E68-94D983D6E638}" type="pres">
      <dgm:prSet presAssocID="{FB48E0FB-A8B2-4C85-A39D-084E5A125A43}" presName="compNode" presStyleCnt="0"/>
      <dgm:spPr/>
    </dgm:pt>
    <dgm:pt modelId="{C935D12C-2622-4D91-A1DD-9D25754AD276}" type="pres">
      <dgm:prSet presAssocID="{FB48E0FB-A8B2-4C85-A39D-084E5A125A43}"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Lecturer"/>
        </a:ext>
      </dgm:extLst>
    </dgm:pt>
    <dgm:pt modelId="{3CD784D5-8C0D-45C7-B005-A663A8D6C34E}" type="pres">
      <dgm:prSet presAssocID="{FB48E0FB-A8B2-4C85-A39D-084E5A125A43}" presName="spaceRect" presStyleCnt="0"/>
      <dgm:spPr/>
    </dgm:pt>
    <dgm:pt modelId="{D76882C9-EF59-4AFF-B945-286502095B8E}" type="pres">
      <dgm:prSet presAssocID="{FB48E0FB-A8B2-4C85-A39D-084E5A125A43}" presName="textRect" presStyleLbl="revTx" presStyleIdx="4" presStyleCnt="5">
        <dgm:presLayoutVars>
          <dgm:chMax val="1"/>
          <dgm:chPref val="1"/>
        </dgm:presLayoutVars>
      </dgm:prSet>
      <dgm:spPr/>
    </dgm:pt>
  </dgm:ptLst>
  <dgm:cxnLst>
    <dgm:cxn modelId="{991A611A-673D-48CC-9073-AFEDDD9E2F81}" type="presOf" srcId="{6920490B-25AE-49DD-8B3E-CD29E0D51ECD}" destId="{582A4791-108D-47D6-9610-D3EF81235547}" srcOrd="0" destOrd="0" presId="urn:microsoft.com/office/officeart/2018/2/layout/IconLabelList"/>
    <dgm:cxn modelId="{4F522C1B-8552-4F26-A11B-0FF11707641B}" type="presOf" srcId="{DEDCA3D0-4097-4302-AD9C-67D92162FF66}" destId="{02EB69F1-75F5-4ED0-BEAE-B42873041DA0}" srcOrd="0" destOrd="0" presId="urn:microsoft.com/office/officeart/2018/2/layout/IconLabelList"/>
    <dgm:cxn modelId="{2D8C7928-20E8-4CA7-AE1E-F4B792616D61}" type="presOf" srcId="{D742987E-6321-4C6C-AA15-8F2FB8F9E7E3}" destId="{9318047D-3D60-4AC4-912B-4F38AA9592D1}" srcOrd="0" destOrd="0" presId="urn:microsoft.com/office/officeart/2018/2/layout/IconLabelList"/>
    <dgm:cxn modelId="{A0D40735-3A7F-4F9D-B0CD-8574CB1774CF}" srcId="{6920490B-25AE-49DD-8B3E-CD29E0D51ECD}" destId="{D742987E-6321-4C6C-AA15-8F2FB8F9E7E3}" srcOrd="0" destOrd="0" parTransId="{85BF4D52-A684-4D10-B2AF-1E0BF62A32A4}" sibTransId="{66B22F53-53DE-4B6E-B986-E5BEF8266102}"/>
    <dgm:cxn modelId="{49663C45-478C-4BE4-BE5A-C43E75E9486B}" type="presOf" srcId="{BD63E1A4-AA12-445D-AE0A-782D78F52B82}" destId="{0CEABE27-ADFC-44BA-84F7-10A76031E913}" srcOrd="0" destOrd="0" presId="urn:microsoft.com/office/officeart/2018/2/layout/IconLabelList"/>
    <dgm:cxn modelId="{2FABA66B-55A1-4F58-9A4C-B42E26368E13}" srcId="{6920490B-25AE-49DD-8B3E-CD29E0D51ECD}" destId="{FC429789-18EB-4102-89FC-A561FA8BCB14}" srcOrd="2" destOrd="0" parTransId="{764D1BD5-54FD-4291-895C-8D47F7B64DDE}" sibTransId="{2F4333A6-59E2-421E-802C-D66A63684754}"/>
    <dgm:cxn modelId="{AC81EA6B-24DE-41BD-97BF-C3CD3E9CCF16}" type="presOf" srcId="{FC429789-18EB-4102-89FC-A561FA8BCB14}" destId="{FDBA4F23-77BC-4FB2-8A04-811562081ABC}" srcOrd="0" destOrd="0" presId="urn:microsoft.com/office/officeart/2018/2/layout/IconLabelList"/>
    <dgm:cxn modelId="{CD61026E-ED02-46FE-BB14-A7DE18C54C9D}" type="presOf" srcId="{FB48E0FB-A8B2-4C85-A39D-084E5A125A43}" destId="{D76882C9-EF59-4AFF-B945-286502095B8E}" srcOrd="0" destOrd="0" presId="urn:microsoft.com/office/officeart/2018/2/layout/IconLabelList"/>
    <dgm:cxn modelId="{31E9B887-9EE5-4ADB-BC44-3E6333CFB951}" srcId="{6920490B-25AE-49DD-8B3E-CD29E0D51ECD}" destId="{BD63E1A4-AA12-445D-AE0A-782D78F52B82}" srcOrd="3" destOrd="0" parTransId="{052DB3F9-6BFA-40DF-9126-61E691FF8639}" sibTransId="{C9938CC3-7FA1-4C55-B113-47E6405897B2}"/>
    <dgm:cxn modelId="{733DA0DD-2A5D-43E2-8883-7BE8310B27BD}" srcId="{6920490B-25AE-49DD-8B3E-CD29E0D51ECD}" destId="{FB48E0FB-A8B2-4C85-A39D-084E5A125A43}" srcOrd="4" destOrd="0" parTransId="{D06B2F08-668A-4AC0-9621-98AEBD745777}" sibTransId="{AAC7F39D-92CD-4F9E-BC7D-AFA9BAB6446F}"/>
    <dgm:cxn modelId="{214DD5E2-CBC7-459D-AFD2-5B0C7CD5F39F}" srcId="{6920490B-25AE-49DD-8B3E-CD29E0D51ECD}" destId="{DEDCA3D0-4097-4302-AD9C-67D92162FF66}" srcOrd="1" destOrd="0" parTransId="{853D5AB0-A3F4-4866-8026-D16ED143CDCA}" sibTransId="{9CFB63C5-378B-4F68-B63E-9BFCECBE321B}"/>
    <dgm:cxn modelId="{A461AE22-F6C8-48AA-AB74-B012E886ECE0}" type="presParOf" srcId="{582A4791-108D-47D6-9610-D3EF81235547}" destId="{AD6C2DA5-06FF-4BB4-9F42-D233317259EF}" srcOrd="0" destOrd="0" presId="urn:microsoft.com/office/officeart/2018/2/layout/IconLabelList"/>
    <dgm:cxn modelId="{A5C2DD67-61DF-4B3B-88AB-901762EC2E4F}" type="presParOf" srcId="{AD6C2DA5-06FF-4BB4-9F42-D233317259EF}" destId="{4B871C61-E1FC-4861-AC5C-AB35D77A33C9}" srcOrd="0" destOrd="0" presId="urn:microsoft.com/office/officeart/2018/2/layout/IconLabelList"/>
    <dgm:cxn modelId="{BA2C0344-4957-4C85-972C-163AE6D721AA}" type="presParOf" srcId="{AD6C2DA5-06FF-4BB4-9F42-D233317259EF}" destId="{A061AA2E-A7E5-4B2A-982C-FBC7BFCCE591}" srcOrd="1" destOrd="0" presId="urn:microsoft.com/office/officeart/2018/2/layout/IconLabelList"/>
    <dgm:cxn modelId="{9B055127-38B7-40D6-9416-E6A5CFE815CA}" type="presParOf" srcId="{AD6C2DA5-06FF-4BB4-9F42-D233317259EF}" destId="{9318047D-3D60-4AC4-912B-4F38AA9592D1}" srcOrd="2" destOrd="0" presId="urn:microsoft.com/office/officeart/2018/2/layout/IconLabelList"/>
    <dgm:cxn modelId="{1AFEB2B7-513F-4D72-A0B0-B98858417E06}" type="presParOf" srcId="{582A4791-108D-47D6-9610-D3EF81235547}" destId="{CFC9CF89-2B34-415F-9777-43015985989D}" srcOrd="1" destOrd="0" presId="urn:microsoft.com/office/officeart/2018/2/layout/IconLabelList"/>
    <dgm:cxn modelId="{666A3216-08B3-46AD-A403-79008D179190}" type="presParOf" srcId="{582A4791-108D-47D6-9610-D3EF81235547}" destId="{D911C9E9-EEAA-46E6-A77B-E4A58004B64E}" srcOrd="2" destOrd="0" presId="urn:microsoft.com/office/officeart/2018/2/layout/IconLabelList"/>
    <dgm:cxn modelId="{3A497EE2-88F8-4B18-A359-CA36AF95070B}" type="presParOf" srcId="{D911C9E9-EEAA-46E6-A77B-E4A58004B64E}" destId="{241A93F2-C07E-44B4-A357-D0E92D1D1F9C}" srcOrd="0" destOrd="0" presId="urn:microsoft.com/office/officeart/2018/2/layout/IconLabelList"/>
    <dgm:cxn modelId="{30CE3014-DFB6-4929-B632-1F38084B16E9}" type="presParOf" srcId="{D911C9E9-EEAA-46E6-A77B-E4A58004B64E}" destId="{BA5864EE-3261-44BC-9FD2-B60430DA8C87}" srcOrd="1" destOrd="0" presId="urn:microsoft.com/office/officeart/2018/2/layout/IconLabelList"/>
    <dgm:cxn modelId="{792D0EA2-DA3B-4C5B-AAA0-F83DA8CAACBA}" type="presParOf" srcId="{D911C9E9-EEAA-46E6-A77B-E4A58004B64E}" destId="{02EB69F1-75F5-4ED0-BEAE-B42873041DA0}" srcOrd="2" destOrd="0" presId="urn:microsoft.com/office/officeart/2018/2/layout/IconLabelList"/>
    <dgm:cxn modelId="{199074DA-00C4-43AD-A0E2-2BE0974E7EA0}" type="presParOf" srcId="{582A4791-108D-47D6-9610-D3EF81235547}" destId="{E2B9D339-61ED-4EB9-866C-F91939193A23}" srcOrd="3" destOrd="0" presId="urn:microsoft.com/office/officeart/2018/2/layout/IconLabelList"/>
    <dgm:cxn modelId="{A6828B47-BD69-4C6C-99FA-311F4C3EE60B}" type="presParOf" srcId="{582A4791-108D-47D6-9610-D3EF81235547}" destId="{9E4FB212-3AF4-4E0A-A258-E6C6F8EC9D72}" srcOrd="4" destOrd="0" presId="urn:microsoft.com/office/officeart/2018/2/layout/IconLabelList"/>
    <dgm:cxn modelId="{383EE8D5-B0CC-46E8-817A-12CE4CD5C0ED}" type="presParOf" srcId="{9E4FB212-3AF4-4E0A-A258-E6C6F8EC9D72}" destId="{CBFB97D8-A3A4-4488-B703-2D361D74D7F9}" srcOrd="0" destOrd="0" presId="urn:microsoft.com/office/officeart/2018/2/layout/IconLabelList"/>
    <dgm:cxn modelId="{299FF7EB-BF85-42BE-A9C7-6149BD7A9293}" type="presParOf" srcId="{9E4FB212-3AF4-4E0A-A258-E6C6F8EC9D72}" destId="{0307EDA0-56C0-4690-BD9D-4E16BC7B2BAC}" srcOrd="1" destOrd="0" presId="urn:microsoft.com/office/officeart/2018/2/layout/IconLabelList"/>
    <dgm:cxn modelId="{D207E02B-83CF-4236-A992-D59E3B4470B5}" type="presParOf" srcId="{9E4FB212-3AF4-4E0A-A258-E6C6F8EC9D72}" destId="{FDBA4F23-77BC-4FB2-8A04-811562081ABC}" srcOrd="2" destOrd="0" presId="urn:microsoft.com/office/officeart/2018/2/layout/IconLabelList"/>
    <dgm:cxn modelId="{2E49EFBD-3BC8-44F1-B1E6-76E701F8B1EA}" type="presParOf" srcId="{582A4791-108D-47D6-9610-D3EF81235547}" destId="{BA8BB0A8-9F2C-437E-81DA-0BFBBF305A81}" srcOrd="5" destOrd="0" presId="urn:microsoft.com/office/officeart/2018/2/layout/IconLabelList"/>
    <dgm:cxn modelId="{EB4C6CA8-AA73-4BD2-BE60-08B264F908E0}" type="presParOf" srcId="{582A4791-108D-47D6-9610-D3EF81235547}" destId="{8EFC66C0-5BF1-442C-A734-A088F214F2B6}" srcOrd="6" destOrd="0" presId="urn:microsoft.com/office/officeart/2018/2/layout/IconLabelList"/>
    <dgm:cxn modelId="{4CDB46E0-80A4-423C-8CAD-0CD3D7ED9816}" type="presParOf" srcId="{8EFC66C0-5BF1-442C-A734-A088F214F2B6}" destId="{270FF72A-0283-468E-A2E2-817A08D95199}" srcOrd="0" destOrd="0" presId="urn:microsoft.com/office/officeart/2018/2/layout/IconLabelList"/>
    <dgm:cxn modelId="{08769EA8-2981-4A2A-824E-98029D2951FA}" type="presParOf" srcId="{8EFC66C0-5BF1-442C-A734-A088F214F2B6}" destId="{7DF016D9-6B7D-4DD9-A9A3-09D8761FBAC0}" srcOrd="1" destOrd="0" presId="urn:microsoft.com/office/officeart/2018/2/layout/IconLabelList"/>
    <dgm:cxn modelId="{5ECEA51E-B6EA-4904-8D68-A68A64133F8A}" type="presParOf" srcId="{8EFC66C0-5BF1-442C-A734-A088F214F2B6}" destId="{0CEABE27-ADFC-44BA-84F7-10A76031E913}" srcOrd="2" destOrd="0" presId="urn:microsoft.com/office/officeart/2018/2/layout/IconLabelList"/>
    <dgm:cxn modelId="{B8C6F029-6596-4111-A2B4-5ECFCFC682CC}" type="presParOf" srcId="{582A4791-108D-47D6-9610-D3EF81235547}" destId="{2A9511B9-43AA-45B4-886A-49393050C91F}" srcOrd="7" destOrd="0" presId="urn:microsoft.com/office/officeart/2018/2/layout/IconLabelList"/>
    <dgm:cxn modelId="{8478C5B6-5445-4C85-B572-C0E0A32BB597}" type="presParOf" srcId="{582A4791-108D-47D6-9610-D3EF81235547}" destId="{CF45FD8B-32B8-4A8C-8E68-94D983D6E638}" srcOrd="8" destOrd="0" presId="urn:microsoft.com/office/officeart/2018/2/layout/IconLabelList"/>
    <dgm:cxn modelId="{89CCBEA3-BE8E-46D0-B274-1653BBBC60A9}" type="presParOf" srcId="{CF45FD8B-32B8-4A8C-8E68-94D983D6E638}" destId="{C935D12C-2622-4D91-A1DD-9D25754AD276}" srcOrd="0" destOrd="0" presId="urn:microsoft.com/office/officeart/2018/2/layout/IconLabelList"/>
    <dgm:cxn modelId="{5CC79025-F875-494D-8B69-84C24E36717B}" type="presParOf" srcId="{CF45FD8B-32B8-4A8C-8E68-94D983D6E638}" destId="{3CD784D5-8C0D-45C7-B005-A663A8D6C34E}" srcOrd="1" destOrd="0" presId="urn:microsoft.com/office/officeart/2018/2/layout/IconLabelList"/>
    <dgm:cxn modelId="{333011EE-C681-46D6-99BA-87DB811DB823}" type="presParOf" srcId="{CF45FD8B-32B8-4A8C-8E68-94D983D6E638}" destId="{D76882C9-EF59-4AFF-B945-286502095B8E}"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AAD3CC8-A1B1-4E19-9430-51C9EBCCC1C3}"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3220E0BA-FFB8-45CA-828A-311340E2B67A}">
      <dgm:prSet/>
      <dgm:spPr/>
      <dgm:t>
        <a:bodyPr/>
        <a:lstStyle/>
        <a:p>
          <a:r>
            <a:rPr lang="en-US" baseline="0"/>
            <a:t>Preaching</a:t>
          </a:r>
          <a:endParaRPr lang="en-US"/>
        </a:p>
      </dgm:t>
    </dgm:pt>
    <dgm:pt modelId="{A9E4B5F6-EF83-4252-9DB3-0E809A3FC80A}" type="parTrans" cxnId="{020C893A-27F2-4BFC-8B0D-44C35E11BC0C}">
      <dgm:prSet/>
      <dgm:spPr/>
      <dgm:t>
        <a:bodyPr/>
        <a:lstStyle/>
        <a:p>
          <a:endParaRPr lang="en-US"/>
        </a:p>
      </dgm:t>
    </dgm:pt>
    <dgm:pt modelId="{D5F9E880-7A5B-4113-9507-E1EB22152404}" type="sibTrans" cxnId="{020C893A-27F2-4BFC-8B0D-44C35E11BC0C}">
      <dgm:prSet/>
      <dgm:spPr/>
      <dgm:t>
        <a:bodyPr/>
        <a:lstStyle/>
        <a:p>
          <a:endParaRPr lang="en-US"/>
        </a:p>
      </dgm:t>
    </dgm:pt>
    <dgm:pt modelId="{0AFC7FDB-22C7-413E-A28C-13D7778820BC}">
      <dgm:prSet/>
      <dgm:spPr/>
      <dgm:t>
        <a:bodyPr/>
        <a:lstStyle/>
        <a:p>
          <a:r>
            <a:rPr lang="en-US" baseline="0"/>
            <a:t>Biblical Theology</a:t>
          </a:r>
          <a:endParaRPr lang="en-US"/>
        </a:p>
      </dgm:t>
    </dgm:pt>
    <dgm:pt modelId="{5E1566AB-3BFB-4D51-9A10-6DF2D6496DFA}" type="parTrans" cxnId="{4CFCD589-7121-420D-9A4A-DF9461DF59D0}">
      <dgm:prSet/>
      <dgm:spPr/>
      <dgm:t>
        <a:bodyPr/>
        <a:lstStyle/>
        <a:p>
          <a:endParaRPr lang="en-US"/>
        </a:p>
      </dgm:t>
    </dgm:pt>
    <dgm:pt modelId="{734AA0C6-3E2B-4BCE-AE4F-68F9FF01F579}" type="sibTrans" cxnId="{4CFCD589-7121-420D-9A4A-DF9461DF59D0}">
      <dgm:prSet/>
      <dgm:spPr/>
      <dgm:t>
        <a:bodyPr/>
        <a:lstStyle/>
        <a:p>
          <a:endParaRPr lang="en-US"/>
        </a:p>
      </dgm:t>
    </dgm:pt>
    <dgm:pt modelId="{8F6343F1-0BFA-4CBA-8302-9E9AB98B5459}">
      <dgm:prSet/>
      <dgm:spPr/>
      <dgm:t>
        <a:bodyPr/>
        <a:lstStyle/>
        <a:p>
          <a:r>
            <a:rPr lang="en-US" baseline="0"/>
            <a:t>The Gospel</a:t>
          </a:r>
          <a:endParaRPr lang="en-US"/>
        </a:p>
      </dgm:t>
    </dgm:pt>
    <dgm:pt modelId="{D2D93C9B-1E00-4D04-875D-88B8E67EB208}" type="parTrans" cxnId="{A9991A58-6BD3-4387-AA32-0CEC9CC0363C}">
      <dgm:prSet/>
      <dgm:spPr/>
      <dgm:t>
        <a:bodyPr/>
        <a:lstStyle/>
        <a:p>
          <a:endParaRPr lang="en-US"/>
        </a:p>
      </dgm:t>
    </dgm:pt>
    <dgm:pt modelId="{7ACFFEC3-67AD-47D5-A55D-9467730A13EA}" type="sibTrans" cxnId="{A9991A58-6BD3-4387-AA32-0CEC9CC0363C}">
      <dgm:prSet/>
      <dgm:spPr/>
      <dgm:t>
        <a:bodyPr/>
        <a:lstStyle/>
        <a:p>
          <a:endParaRPr lang="en-US"/>
        </a:p>
      </dgm:t>
    </dgm:pt>
    <dgm:pt modelId="{8EBDBDF5-87EB-4054-A65F-A2AC06137E77}">
      <dgm:prSet/>
      <dgm:spPr/>
      <dgm:t>
        <a:bodyPr/>
        <a:lstStyle/>
        <a:p>
          <a:r>
            <a:rPr lang="en-US" baseline="0"/>
            <a:t>Conversion</a:t>
          </a:r>
          <a:endParaRPr lang="en-US"/>
        </a:p>
      </dgm:t>
    </dgm:pt>
    <dgm:pt modelId="{F5A5BEDD-5D24-434B-80B9-3ED2DB2FA6D3}" type="parTrans" cxnId="{E03FBD40-9237-4E49-BD98-F53CA53AF661}">
      <dgm:prSet/>
      <dgm:spPr/>
      <dgm:t>
        <a:bodyPr/>
        <a:lstStyle/>
        <a:p>
          <a:endParaRPr lang="en-US"/>
        </a:p>
      </dgm:t>
    </dgm:pt>
    <dgm:pt modelId="{953C30F1-0199-4BF7-A53B-88FAB7BC0F87}" type="sibTrans" cxnId="{E03FBD40-9237-4E49-BD98-F53CA53AF661}">
      <dgm:prSet/>
      <dgm:spPr/>
      <dgm:t>
        <a:bodyPr/>
        <a:lstStyle/>
        <a:p>
          <a:endParaRPr lang="en-US"/>
        </a:p>
      </dgm:t>
    </dgm:pt>
    <dgm:pt modelId="{8665BBE4-37FD-4EAD-9CAB-B98978B2A48B}">
      <dgm:prSet/>
      <dgm:spPr/>
      <dgm:t>
        <a:bodyPr/>
        <a:lstStyle/>
        <a:p>
          <a:r>
            <a:rPr lang="en-US" baseline="0"/>
            <a:t>Evangelism</a:t>
          </a:r>
          <a:endParaRPr lang="en-US"/>
        </a:p>
      </dgm:t>
    </dgm:pt>
    <dgm:pt modelId="{921968ED-D193-46C8-8279-E415B23C291D}" type="parTrans" cxnId="{E1A4646C-16CD-496A-9E0B-7BD760B1B978}">
      <dgm:prSet/>
      <dgm:spPr/>
      <dgm:t>
        <a:bodyPr/>
        <a:lstStyle/>
        <a:p>
          <a:endParaRPr lang="en-US"/>
        </a:p>
      </dgm:t>
    </dgm:pt>
    <dgm:pt modelId="{5EC89836-7888-470E-99EB-2E407B6B4D65}" type="sibTrans" cxnId="{E1A4646C-16CD-496A-9E0B-7BD760B1B978}">
      <dgm:prSet/>
      <dgm:spPr/>
      <dgm:t>
        <a:bodyPr/>
        <a:lstStyle/>
        <a:p>
          <a:endParaRPr lang="en-US"/>
        </a:p>
      </dgm:t>
    </dgm:pt>
    <dgm:pt modelId="{D746E48A-7638-4681-9281-8AF943AA5CBB}">
      <dgm:prSet/>
      <dgm:spPr/>
      <dgm:t>
        <a:bodyPr/>
        <a:lstStyle/>
        <a:p>
          <a:r>
            <a:rPr lang="en-US" baseline="0"/>
            <a:t>Membership</a:t>
          </a:r>
          <a:endParaRPr lang="en-US"/>
        </a:p>
      </dgm:t>
    </dgm:pt>
    <dgm:pt modelId="{01ABE787-9D93-42C4-BC7C-D866CDAE3923}" type="parTrans" cxnId="{D4B2A21E-5239-4432-A059-8F0610D97801}">
      <dgm:prSet/>
      <dgm:spPr/>
      <dgm:t>
        <a:bodyPr/>
        <a:lstStyle/>
        <a:p>
          <a:endParaRPr lang="en-US"/>
        </a:p>
      </dgm:t>
    </dgm:pt>
    <dgm:pt modelId="{80094A81-2C38-4518-8434-EF9CEA20A66E}" type="sibTrans" cxnId="{D4B2A21E-5239-4432-A059-8F0610D97801}">
      <dgm:prSet/>
      <dgm:spPr/>
      <dgm:t>
        <a:bodyPr/>
        <a:lstStyle/>
        <a:p>
          <a:endParaRPr lang="en-US"/>
        </a:p>
      </dgm:t>
    </dgm:pt>
    <dgm:pt modelId="{64613A96-9BAA-4CE1-93F1-59234D5A1D0F}">
      <dgm:prSet/>
      <dgm:spPr/>
      <dgm:t>
        <a:bodyPr/>
        <a:lstStyle/>
        <a:p>
          <a:r>
            <a:rPr lang="en-US" baseline="0"/>
            <a:t>Discipline</a:t>
          </a:r>
          <a:endParaRPr lang="en-US"/>
        </a:p>
      </dgm:t>
    </dgm:pt>
    <dgm:pt modelId="{A4726925-FEF8-4D72-9AC0-EEC4F4EDFC6D}" type="parTrans" cxnId="{C2E2C7B3-2C49-4196-84E4-121072E8B613}">
      <dgm:prSet/>
      <dgm:spPr/>
      <dgm:t>
        <a:bodyPr/>
        <a:lstStyle/>
        <a:p>
          <a:endParaRPr lang="en-US"/>
        </a:p>
      </dgm:t>
    </dgm:pt>
    <dgm:pt modelId="{16EA0F56-E8D0-441D-A6AC-F8C3AC51C976}" type="sibTrans" cxnId="{C2E2C7B3-2C49-4196-84E4-121072E8B613}">
      <dgm:prSet/>
      <dgm:spPr/>
      <dgm:t>
        <a:bodyPr/>
        <a:lstStyle/>
        <a:p>
          <a:endParaRPr lang="en-US"/>
        </a:p>
      </dgm:t>
    </dgm:pt>
    <dgm:pt modelId="{C8D354E3-1AF2-4AE9-99F2-4347F990C36A}">
      <dgm:prSet/>
      <dgm:spPr/>
      <dgm:t>
        <a:bodyPr/>
        <a:lstStyle/>
        <a:p>
          <a:r>
            <a:rPr lang="en-US" baseline="0"/>
            <a:t>Discipleship</a:t>
          </a:r>
          <a:endParaRPr lang="en-US"/>
        </a:p>
      </dgm:t>
    </dgm:pt>
    <dgm:pt modelId="{6AB59199-6553-4AAC-9C2F-1EEFF9031CD0}" type="parTrans" cxnId="{CB920F83-6D2D-4F17-92D1-40949DE267A6}">
      <dgm:prSet/>
      <dgm:spPr/>
      <dgm:t>
        <a:bodyPr/>
        <a:lstStyle/>
        <a:p>
          <a:endParaRPr lang="en-US"/>
        </a:p>
      </dgm:t>
    </dgm:pt>
    <dgm:pt modelId="{A6FC4644-8813-47AB-8A5E-7A8FDE283646}" type="sibTrans" cxnId="{CB920F83-6D2D-4F17-92D1-40949DE267A6}">
      <dgm:prSet/>
      <dgm:spPr/>
      <dgm:t>
        <a:bodyPr/>
        <a:lstStyle/>
        <a:p>
          <a:endParaRPr lang="en-US"/>
        </a:p>
      </dgm:t>
    </dgm:pt>
    <dgm:pt modelId="{B013FD32-F7DF-41C1-9CA0-16E7A1AD327C}">
      <dgm:prSet/>
      <dgm:spPr/>
      <dgm:t>
        <a:bodyPr/>
        <a:lstStyle/>
        <a:p>
          <a:r>
            <a:rPr lang="en-US" baseline="0"/>
            <a:t>Leadership</a:t>
          </a:r>
          <a:endParaRPr lang="en-US"/>
        </a:p>
      </dgm:t>
    </dgm:pt>
    <dgm:pt modelId="{BB7AD516-3ED6-440C-8202-8F92DD728C88}" type="parTrans" cxnId="{25DD4F5D-615B-4C44-A0A3-71F4AD8E5750}">
      <dgm:prSet/>
      <dgm:spPr/>
      <dgm:t>
        <a:bodyPr/>
        <a:lstStyle/>
        <a:p>
          <a:endParaRPr lang="en-US"/>
        </a:p>
      </dgm:t>
    </dgm:pt>
    <dgm:pt modelId="{2218EE70-C459-4AE0-99DF-1299A812E0E5}" type="sibTrans" cxnId="{25DD4F5D-615B-4C44-A0A3-71F4AD8E5750}">
      <dgm:prSet/>
      <dgm:spPr/>
      <dgm:t>
        <a:bodyPr/>
        <a:lstStyle/>
        <a:p>
          <a:endParaRPr lang="en-US"/>
        </a:p>
      </dgm:t>
    </dgm:pt>
    <dgm:pt modelId="{5597DBB9-5629-49F7-8EE8-69738365AC9B}" type="pres">
      <dgm:prSet presAssocID="{4AAD3CC8-A1B1-4E19-9430-51C9EBCCC1C3}" presName="diagram" presStyleCnt="0">
        <dgm:presLayoutVars>
          <dgm:dir/>
          <dgm:resizeHandles val="exact"/>
        </dgm:presLayoutVars>
      </dgm:prSet>
      <dgm:spPr/>
    </dgm:pt>
    <dgm:pt modelId="{383C568A-6EE3-40D2-95E1-9486122BA236}" type="pres">
      <dgm:prSet presAssocID="{3220E0BA-FFB8-45CA-828A-311340E2B67A}" presName="node" presStyleLbl="node1" presStyleIdx="0" presStyleCnt="9">
        <dgm:presLayoutVars>
          <dgm:bulletEnabled val="1"/>
        </dgm:presLayoutVars>
      </dgm:prSet>
      <dgm:spPr/>
    </dgm:pt>
    <dgm:pt modelId="{E7AB4130-E80D-4FB3-AF7A-4BC2041396CC}" type="pres">
      <dgm:prSet presAssocID="{D5F9E880-7A5B-4113-9507-E1EB22152404}" presName="sibTrans" presStyleCnt="0"/>
      <dgm:spPr/>
    </dgm:pt>
    <dgm:pt modelId="{D88E3D5E-BBBD-4B89-B735-CF0F9119EB1F}" type="pres">
      <dgm:prSet presAssocID="{0AFC7FDB-22C7-413E-A28C-13D7778820BC}" presName="node" presStyleLbl="node1" presStyleIdx="1" presStyleCnt="9">
        <dgm:presLayoutVars>
          <dgm:bulletEnabled val="1"/>
        </dgm:presLayoutVars>
      </dgm:prSet>
      <dgm:spPr/>
    </dgm:pt>
    <dgm:pt modelId="{07FFA8EC-D943-44DB-ADE8-DB89F305BF4D}" type="pres">
      <dgm:prSet presAssocID="{734AA0C6-3E2B-4BCE-AE4F-68F9FF01F579}" presName="sibTrans" presStyleCnt="0"/>
      <dgm:spPr/>
    </dgm:pt>
    <dgm:pt modelId="{6B3AF247-545B-4BDB-859E-9DF67DCBC3D3}" type="pres">
      <dgm:prSet presAssocID="{8F6343F1-0BFA-4CBA-8302-9E9AB98B5459}" presName="node" presStyleLbl="node1" presStyleIdx="2" presStyleCnt="9">
        <dgm:presLayoutVars>
          <dgm:bulletEnabled val="1"/>
        </dgm:presLayoutVars>
      </dgm:prSet>
      <dgm:spPr/>
    </dgm:pt>
    <dgm:pt modelId="{077D45D2-2BA2-4CBD-855C-F20294CE2428}" type="pres">
      <dgm:prSet presAssocID="{7ACFFEC3-67AD-47D5-A55D-9467730A13EA}" presName="sibTrans" presStyleCnt="0"/>
      <dgm:spPr/>
    </dgm:pt>
    <dgm:pt modelId="{1DF26C64-BA09-4162-BD1B-4A38FFA80DBA}" type="pres">
      <dgm:prSet presAssocID="{8EBDBDF5-87EB-4054-A65F-A2AC06137E77}" presName="node" presStyleLbl="node1" presStyleIdx="3" presStyleCnt="9">
        <dgm:presLayoutVars>
          <dgm:bulletEnabled val="1"/>
        </dgm:presLayoutVars>
      </dgm:prSet>
      <dgm:spPr/>
    </dgm:pt>
    <dgm:pt modelId="{FD7A5623-C2FD-4AFA-BAAD-AB5CF4E145CF}" type="pres">
      <dgm:prSet presAssocID="{953C30F1-0199-4BF7-A53B-88FAB7BC0F87}" presName="sibTrans" presStyleCnt="0"/>
      <dgm:spPr/>
    </dgm:pt>
    <dgm:pt modelId="{D65015EE-28A1-4E3E-BFC5-A94D12109B8F}" type="pres">
      <dgm:prSet presAssocID="{8665BBE4-37FD-4EAD-9CAB-B98978B2A48B}" presName="node" presStyleLbl="node1" presStyleIdx="4" presStyleCnt="9">
        <dgm:presLayoutVars>
          <dgm:bulletEnabled val="1"/>
        </dgm:presLayoutVars>
      </dgm:prSet>
      <dgm:spPr/>
    </dgm:pt>
    <dgm:pt modelId="{B7AE91AF-79DD-482C-B945-75255FD29834}" type="pres">
      <dgm:prSet presAssocID="{5EC89836-7888-470E-99EB-2E407B6B4D65}" presName="sibTrans" presStyleCnt="0"/>
      <dgm:spPr/>
    </dgm:pt>
    <dgm:pt modelId="{1FB6516B-2873-4EBC-A73D-2E4726E9957D}" type="pres">
      <dgm:prSet presAssocID="{D746E48A-7638-4681-9281-8AF943AA5CBB}" presName="node" presStyleLbl="node1" presStyleIdx="5" presStyleCnt="9">
        <dgm:presLayoutVars>
          <dgm:bulletEnabled val="1"/>
        </dgm:presLayoutVars>
      </dgm:prSet>
      <dgm:spPr/>
    </dgm:pt>
    <dgm:pt modelId="{CF4AD196-DFAD-49AE-AE74-F4A96C5C56C0}" type="pres">
      <dgm:prSet presAssocID="{80094A81-2C38-4518-8434-EF9CEA20A66E}" presName="sibTrans" presStyleCnt="0"/>
      <dgm:spPr/>
    </dgm:pt>
    <dgm:pt modelId="{73C85079-2B26-4AAE-B102-6E130323476B}" type="pres">
      <dgm:prSet presAssocID="{64613A96-9BAA-4CE1-93F1-59234D5A1D0F}" presName="node" presStyleLbl="node1" presStyleIdx="6" presStyleCnt="9">
        <dgm:presLayoutVars>
          <dgm:bulletEnabled val="1"/>
        </dgm:presLayoutVars>
      </dgm:prSet>
      <dgm:spPr/>
    </dgm:pt>
    <dgm:pt modelId="{4079B84F-420E-427A-8959-3D9910F2FCFB}" type="pres">
      <dgm:prSet presAssocID="{16EA0F56-E8D0-441D-A6AC-F8C3AC51C976}" presName="sibTrans" presStyleCnt="0"/>
      <dgm:spPr/>
    </dgm:pt>
    <dgm:pt modelId="{2163F9E1-4581-40FE-876D-DA88BDFF69EB}" type="pres">
      <dgm:prSet presAssocID="{C8D354E3-1AF2-4AE9-99F2-4347F990C36A}" presName="node" presStyleLbl="node1" presStyleIdx="7" presStyleCnt="9">
        <dgm:presLayoutVars>
          <dgm:bulletEnabled val="1"/>
        </dgm:presLayoutVars>
      </dgm:prSet>
      <dgm:spPr/>
    </dgm:pt>
    <dgm:pt modelId="{BCFD632C-924F-4FB3-A8AA-E962070F7B8A}" type="pres">
      <dgm:prSet presAssocID="{A6FC4644-8813-47AB-8A5E-7A8FDE283646}" presName="sibTrans" presStyleCnt="0"/>
      <dgm:spPr/>
    </dgm:pt>
    <dgm:pt modelId="{BB4883A1-B84C-4312-B35F-0A213E6A590F}" type="pres">
      <dgm:prSet presAssocID="{B013FD32-F7DF-41C1-9CA0-16E7A1AD327C}" presName="node" presStyleLbl="node1" presStyleIdx="8" presStyleCnt="9">
        <dgm:presLayoutVars>
          <dgm:bulletEnabled val="1"/>
        </dgm:presLayoutVars>
      </dgm:prSet>
      <dgm:spPr/>
    </dgm:pt>
  </dgm:ptLst>
  <dgm:cxnLst>
    <dgm:cxn modelId="{D4B2A21E-5239-4432-A059-8F0610D97801}" srcId="{4AAD3CC8-A1B1-4E19-9430-51C9EBCCC1C3}" destId="{D746E48A-7638-4681-9281-8AF943AA5CBB}" srcOrd="5" destOrd="0" parTransId="{01ABE787-9D93-42C4-BC7C-D866CDAE3923}" sibTransId="{80094A81-2C38-4518-8434-EF9CEA20A66E}"/>
    <dgm:cxn modelId="{91836124-7C1A-44C1-AA23-819194D5022E}" type="presOf" srcId="{4AAD3CC8-A1B1-4E19-9430-51C9EBCCC1C3}" destId="{5597DBB9-5629-49F7-8EE8-69738365AC9B}" srcOrd="0" destOrd="0" presId="urn:microsoft.com/office/officeart/2005/8/layout/default"/>
    <dgm:cxn modelId="{020C893A-27F2-4BFC-8B0D-44C35E11BC0C}" srcId="{4AAD3CC8-A1B1-4E19-9430-51C9EBCCC1C3}" destId="{3220E0BA-FFB8-45CA-828A-311340E2B67A}" srcOrd="0" destOrd="0" parTransId="{A9E4B5F6-EF83-4252-9DB3-0E809A3FC80A}" sibTransId="{D5F9E880-7A5B-4113-9507-E1EB22152404}"/>
    <dgm:cxn modelId="{57121540-086A-4F6C-B9C7-3ACDD41009DE}" type="presOf" srcId="{8EBDBDF5-87EB-4054-A65F-A2AC06137E77}" destId="{1DF26C64-BA09-4162-BD1B-4A38FFA80DBA}" srcOrd="0" destOrd="0" presId="urn:microsoft.com/office/officeart/2005/8/layout/default"/>
    <dgm:cxn modelId="{E03FBD40-9237-4E49-BD98-F53CA53AF661}" srcId="{4AAD3CC8-A1B1-4E19-9430-51C9EBCCC1C3}" destId="{8EBDBDF5-87EB-4054-A65F-A2AC06137E77}" srcOrd="3" destOrd="0" parTransId="{F5A5BEDD-5D24-434B-80B9-3ED2DB2FA6D3}" sibTransId="{953C30F1-0199-4BF7-A53B-88FAB7BC0F87}"/>
    <dgm:cxn modelId="{993B104A-3F47-4C8B-B06F-B16F36545DF0}" type="presOf" srcId="{B013FD32-F7DF-41C1-9CA0-16E7A1AD327C}" destId="{BB4883A1-B84C-4312-B35F-0A213E6A590F}" srcOrd="0" destOrd="0" presId="urn:microsoft.com/office/officeart/2005/8/layout/default"/>
    <dgm:cxn modelId="{A9991A58-6BD3-4387-AA32-0CEC9CC0363C}" srcId="{4AAD3CC8-A1B1-4E19-9430-51C9EBCCC1C3}" destId="{8F6343F1-0BFA-4CBA-8302-9E9AB98B5459}" srcOrd="2" destOrd="0" parTransId="{D2D93C9B-1E00-4D04-875D-88B8E67EB208}" sibTransId="{7ACFFEC3-67AD-47D5-A55D-9467730A13EA}"/>
    <dgm:cxn modelId="{25DD4F5D-615B-4C44-A0A3-71F4AD8E5750}" srcId="{4AAD3CC8-A1B1-4E19-9430-51C9EBCCC1C3}" destId="{B013FD32-F7DF-41C1-9CA0-16E7A1AD327C}" srcOrd="8" destOrd="0" parTransId="{BB7AD516-3ED6-440C-8202-8F92DD728C88}" sibTransId="{2218EE70-C459-4AE0-99DF-1299A812E0E5}"/>
    <dgm:cxn modelId="{B8E6106C-8E66-4297-9C32-6840347FFADB}" type="presOf" srcId="{C8D354E3-1AF2-4AE9-99F2-4347F990C36A}" destId="{2163F9E1-4581-40FE-876D-DA88BDFF69EB}" srcOrd="0" destOrd="0" presId="urn:microsoft.com/office/officeart/2005/8/layout/default"/>
    <dgm:cxn modelId="{E1A4646C-16CD-496A-9E0B-7BD760B1B978}" srcId="{4AAD3CC8-A1B1-4E19-9430-51C9EBCCC1C3}" destId="{8665BBE4-37FD-4EAD-9CAB-B98978B2A48B}" srcOrd="4" destOrd="0" parTransId="{921968ED-D193-46C8-8279-E415B23C291D}" sibTransId="{5EC89836-7888-470E-99EB-2E407B6B4D65}"/>
    <dgm:cxn modelId="{CB920F83-6D2D-4F17-92D1-40949DE267A6}" srcId="{4AAD3CC8-A1B1-4E19-9430-51C9EBCCC1C3}" destId="{C8D354E3-1AF2-4AE9-99F2-4347F990C36A}" srcOrd="7" destOrd="0" parTransId="{6AB59199-6553-4AAC-9C2F-1EEFF9031CD0}" sibTransId="{A6FC4644-8813-47AB-8A5E-7A8FDE283646}"/>
    <dgm:cxn modelId="{E0DD8589-A874-40B8-817A-7EA9C8933E5B}" type="presOf" srcId="{8F6343F1-0BFA-4CBA-8302-9E9AB98B5459}" destId="{6B3AF247-545B-4BDB-859E-9DF67DCBC3D3}" srcOrd="0" destOrd="0" presId="urn:microsoft.com/office/officeart/2005/8/layout/default"/>
    <dgm:cxn modelId="{4CFCD589-7121-420D-9A4A-DF9461DF59D0}" srcId="{4AAD3CC8-A1B1-4E19-9430-51C9EBCCC1C3}" destId="{0AFC7FDB-22C7-413E-A28C-13D7778820BC}" srcOrd="1" destOrd="0" parTransId="{5E1566AB-3BFB-4D51-9A10-6DF2D6496DFA}" sibTransId="{734AA0C6-3E2B-4BCE-AE4F-68F9FF01F579}"/>
    <dgm:cxn modelId="{7438FE8F-AB1F-47DE-8D11-D23E71FFE666}" type="presOf" srcId="{0AFC7FDB-22C7-413E-A28C-13D7778820BC}" destId="{D88E3D5E-BBBD-4B89-B735-CF0F9119EB1F}" srcOrd="0" destOrd="0" presId="urn:microsoft.com/office/officeart/2005/8/layout/default"/>
    <dgm:cxn modelId="{ABA13893-F2AE-4336-9C50-74DD387E7060}" type="presOf" srcId="{8665BBE4-37FD-4EAD-9CAB-B98978B2A48B}" destId="{D65015EE-28A1-4E3E-BFC5-A94D12109B8F}" srcOrd="0" destOrd="0" presId="urn:microsoft.com/office/officeart/2005/8/layout/default"/>
    <dgm:cxn modelId="{294B4A9D-31D2-411B-BBA1-A2628A0C4F91}" type="presOf" srcId="{D746E48A-7638-4681-9281-8AF943AA5CBB}" destId="{1FB6516B-2873-4EBC-A73D-2E4726E9957D}" srcOrd="0" destOrd="0" presId="urn:microsoft.com/office/officeart/2005/8/layout/default"/>
    <dgm:cxn modelId="{AD0A98AC-40ED-4873-9D55-D5BD9C4E52E6}" type="presOf" srcId="{64613A96-9BAA-4CE1-93F1-59234D5A1D0F}" destId="{73C85079-2B26-4AAE-B102-6E130323476B}" srcOrd="0" destOrd="0" presId="urn:microsoft.com/office/officeart/2005/8/layout/default"/>
    <dgm:cxn modelId="{C2E2C7B3-2C49-4196-84E4-121072E8B613}" srcId="{4AAD3CC8-A1B1-4E19-9430-51C9EBCCC1C3}" destId="{64613A96-9BAA-4CE1-93F1-59234D5A1D0F}" srcOrd="6" destOrd="0" parTransId="{A4726925-FEF8-4D72-9AC0-EEC4F4EDFC6D}" sibTransId="{16EA0F56-E8D0-441D-A6AC-F8C3AC51C976}"/>
    <dgm:cxn modelId="{96CE37C6-D735-4659-9C27-8D7D9D9844A2}" type="presOf" srcId="{3220E0BA-FFB8-45CA-828A-311340E2B67A}" destId="{383C568A-6EE3-40D2-95E1-9486122BA236}" srcOrd="0" destOrd="0" presId="urn:microsoft.com/office/officeart/2005/8/layout/default"/>
    <dgm:cxn modelId="{68AABF48-189A-490E-888F-34E8D213B54A}" type="presParOf" srcId="{5597DBB9-5629-49F7-8EE8-69738365AC9B}" destId="{383C568A-6EE3-40D2-95E1-9486122BA236}" srcOrd="0" destOrd="0" presId="urn:microsoft.com/office/officeart/2005/8/layout/default"/>
    <dgm:cxn modelId="{0F623FED-C5BE-4D0C-A244-3CF557821E78}" type="presParOf" srcId="{5597DBB9-5629-49F7-8EE8-69738365AC9B}" destId="{E7AB4130-E80D-4FB3-AF7A-4BC2041396CC}" srcOrd="1" destOrd="0" presId="urn:microsoft.com/office/officeart/2005/8/layout/default"/>
    <dgm:cxn modelId="{58A7E9D1-92B6-46AB-BADD-C85549969AB0}" type="presParOf" srcId="{5597DBB9-5629-49F7-8EE8-69738365AC9B}" destId="{D88E3D5E-BBBD-4B89-B735-CF0F9119EB1F}" srcOrd="2" destOrd="0" presId="urn:microsoft.com/office/officeart/2005/8/layout/default"/>
    <dgm:cxn modelId="{E1D116FE-E831-4CB1-AA8C-5EC5E2AE10AB}" type="presParOf" srcId="{5597DBB9-5629-49F7-8EE8-69738365AC9B}" destId="{07FFA8EC-D943-44DB-ADE8-DB89F305BF4D}" srcOrd="3" destOrd="0" presId="urn:microsoft.com/office/officeart/2005/8/layout/default"/>
    <dgm:cxn modelId="{218FF1BE-8DDF-4C26-97D8-BC175BBE2C67}" type="presParOf" srcId="{5597DBB9-5629-49F7-8EE8-69738365AC9B}" destId="{6B3AF247-545B-4BDB-859E-9DF67DCBC3D3}" srcOrd="4" destOrd="0" presId="urn:microsoft.com/office/officeart/2005/8/layout/default"/>
    <dgm:cxn modelId="{ED300752-6E9D-4873-8BE4-5C4E3CB46DD0}" type="presParOf" srcId="{5597DBB9-5629-49F7-8EE8-69738365AC9B}" destId="{077D45D2-2BA2-4CBD-855C-F20294CE2428}" srcOrd="5" destOrd="0" presId="urn:microsoft.com/office/officeart/2005/8/layout/default"/>
    <dgm:cxn modelId="{4189051F-0B52-47C9-89CD-52FDA2223C53}" type="presParOf" srcId="{5597DBB9-5629-49F7-8EE8-69738365AC9B}" destId="{1DF26C64-BA09-4162-BD1B-4A38FFA80DBA}" srcOrd="6" destOrd="0" presId="urn:microsoft.com/office/officeart/2005/8/layout/default"/>
    <dgm:cxn modelId="{9ABD9A49-3BBE-4D76-8D74-939AE4F08344}" type="presParOf" srcId="{5597DBB9-5629-49F7-8EE8-69738365AC9B}" destId="{FD7A5623-C2FD-4AFA-BAAD-AB5CF4E145CF}" srcOrd="7" destOrd="0" presId="urn:microsoft.com/office/officeart/2005/8/layout/default"/>
    <dgm:cxn modelId="{CA8EC62E-D8BB-41A0-ADE3-0E47F3EC8B9C}" type="presParOf" srcId="{5597DBB9-5629-49F7-8EE8-69738365AC9B}" destId="{D65015EE-28A1-4E3E-BFC5-A94D12109B8F}" srcOrd="8" destOrd="0" presId="urn:microsoft.com/office/officeart/2005/8/layout/default"/>
    <dgm:cxn modelId="{F42FDAE0-2059-465C-8119-06F0842DC109}" type="presParOf" srcId="{5597DBB9-5629-49F7-8EE8-69738365AC9B}" destId="{B7AE91AF-79DD-482C-B945-75255FD29834}" srcOrd="9" destOrd="0" presId="urn:microsoft.com/office/officeart/2005/8/layout/default"/>
    <dgm:cxn modelId="{ED877748-BD2E-44E2-B32A-2AE7F2D88077}" type="presParOf" srcId="{5597DBB9-5629-49F7-8EE8-69738365AC9B}" destId="{1FB6516B-2873-4EBC-A73D-2E4726E9957D}" srcOrd="10" destOrd="0" presId="urn:microsoft.com/office/officeart/2005/8/layout/default"/>
    <dgm:cxn modelId="{7572082E-B784-41F4-B03D-9F30EFE04FCA}" type="presParOf" srcId="{5597DBB9-5629-49F7-8EE8-69738365AC9B}" destId="{CF4AD196-DFAD-49AE-AE74-F4A96C5C56C0}" srcOrd="11" destOrd="0" presId="urn:microsoft.com/office/officeart/2005/8/layout/default"/>
    <dgm:cxn modelId="{D82ED66E-A830-405E-81B7-A198920E55B4}" type="presParOf" srcId="{5597DBB9-5629-49F7-8EE8-69738365AC9B}" destId="{73C85079-2B26-4AAE-B102-6E130323476B}" srcOrd="12" destOrd="0" presId="urn:microsoft.com/office/officeart/2005/8/layout/default"/>
    <dgm:cxn modelId="{85B414EF-1519-4DA6-BF06-5742FAE81D81}" type="presParOf" srcId="{5597DBB9-5629-49F7-8EE8-69738365AC9B}" destId="{4079B84F-420E-427A-8959-3D9910F2FCFB}" srcOrd="13" destOrd="0" presId="urn:microsoft.com/office/officeart/2005/8/layout/default"/>
    <dgm:cxn modelId="{CA799E97-3FC2-4E15-861C-31B9E4B0BC67}" type="presParOf" srcId="{5597DBB9-5629-49F7-8EE8-69738365AC9B}" destId="{2163F9E1-4581-40FE-876D-DA88BDFF69EB}" srcOrd="14" destOrd="0" presId="urn:microsoft.com/office/officeart/2005/8/layout/default"/>
    <dgm:cxn modelId="{1CA5D784-FC3F-4BE7-90C1-5869BC9115F8}" type="presParOf" srcId="{5597DBB9-5629-49F7-8EE8-69738365AC9B}" destId="{BCFD632C-924F-4FB3-A8AA-E962070F7B8A}" srcOrd="15" destOrd="0" presId="urn:microsoft.com/office/officeart/2005/8/layout/default"/>
    <dgm:cxn modelId="{4A31CE6B-2C7B-4E3E-8DD1-3D094F54BE5B}" type="presParOf" srcId="{5597DBB9-5629-49F7-8EE8-69738365AC9B}" destId="{BB4883A1-B84C-4312-B35F-0A213E6A590F}"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920490B-25AE-49DD-8B3E-CD29E0D51ECD}"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742987E-6321-4C6C-AA15-8F2FB8F9E7E3}">
      <dgm:prSet phldr="0"/>
      <dgm:spPr/>
      <dgm:t>
        <a:bodyPr/>
        <a:lstStyle/>
        <a:p>
          <a:pPr>
            <a:lnSpc>
              <a:spcPct val="100000"/>
            </a:lnSpc>
          </a:pPr>
          <a:r>
            <a:rPr lang="en-US" dirty="0">
              <a:latin typeface="Century Schoolbook" panose="02040604050505020304"/>
            </a:rPr>
            <a:t>God's</a:t>
          </a:r>
          <a:endParaRPr lang="en-US" dirty="0"/>
        </a:p>
      </dgm:t>
    </dgm:pt>
    <dgm:pt modelId="{85BF4D52-A684-4D10-B2AF-1E0BF62A32A4}" type="parTrans" cxnId="{A0D40735-3A7F-4F9D-B0CD-8574CB1774CF}">
      <dgm:prSet/>
      <dgm:spPr/>
      <dgm:t>
        <a:bodyPr/>
        <a:lstStyle/>
        <a:p>
          <a:endParaRPr lang="en-US"/>
        </a:p>
      </dgm:t>
    </dgm:pt>
    <dgm:pt modelId="{66B22F53-53DE-4B6E-B986-E5BEF8266102}" type="sibTrans" cxnId="{A0D40735-3A7F-4F9D-B0CD-8574CB1774CF}">
      <dgm:prSet/>
      <dgm:spPr/>
      <dgm:t>
        <a:bodyPr/>
        <a:lstStyle/>
        <a:p>
          <a:endParaRPr lang="en-US"/>
        </a:p>
      </dgm:t>
    </dgm:pt>
    <dgm:pt modelId="{DEDCA3D0-4097-4302-AD9C-67D92162FF66}">
      <dgm:prSet phldr="0"/>
      <dgm:spPr/>
      <dgm:t>
        <a:bodyPr/>
        <a:lstStyle/>
        <a:p>
          <a:pPr>
            <a:lnSpc>
              <a:spcPct val="100000"/>
            </a:lnSpc>
          </a:pPr>
          <a:r>
            <a:rPr lang="en-US" dirty="0">
              <a:latin typeface="Century Schoolbook" panose="02040604050505020304"/>
            </a:rPr>
            <a:t>Organized</a:t>
          </a:r>
          <a:endParaRPr lang="en-US" dirty="0"/>
        </a:p>
      </dgm:t>
    </dgm:pt>
    <dgm:pt modelId="{853D5AB0-A3F4-4866-8026-D16ED143CDCA}" type="parTrans" cxnId="{214DD5E2-CBC7-459D-AFD2-5B0C7CD5F39F}">
      <dgm:prSet/>
      <dgm:spPr/>
      <dgm:t>
        <a:bodyPr/>
        <a:lstStyle/>
        <a:p>
          <a:endParaRPr lang="en-US"/>
        </a:p>
      </dgm:t>
    </dgm:pt>
    <dgm:pt modelId="{9CFB63C5-378B-4F68-B63E-9BFCECBE321B}" type="sibTrans" cxnId="{214DD5E2-CBC7-459D-AFD2-5B0C7CD5F39F}">
      <dgm:prSet/>
      <dgm:spPr/>
      <dgm:t>
        <a:bodyPr/>
        <a:lstStyle/>
        <a:p>
          <a:endParaRPr lang="en-US"/>
        </a:p>
      </dgm:t>
    </dgm:pt>
    <dgm:pt modelId="{FC429789-18EB-4102-89FC-A561FA8BCB14}">
      <dgm:prSet/>
      <dgm:spPr/>
      <dgm:t>
        <a:bodyPr/>
        <a:lstStyle/>
        <a:p>
          <a:pPr>
            <a:lnSpc>
              <a:spcPct val="100000"/>
            </a:lnSpc>
          </a:pPr>
          <a:r>
            <a:rPr lang="en-US" baseline="0" dirty="0">
              <a:latin typeface="Century Schoolbook" panose="02040604050505020304"/>
            </a:rPr>
            <a:t>Purposeful</a:t>
          </a:r>
          <a:endParaRPr lang="en-US" dirty="0"/>
        </a:p>
      </dgm:t>
    </dgm:pt>
    <dgm:pt modelId="{764D1BD5-54FD-4291-895C-8D47F7B64DDE}" type="parTrans" cxnId="{2FABA66B-55A1-4F58-9A4C-B42E26368E13}">
      <dgm:prSet/>
      <dgm:spPr/>
      <dgm:t>
        <a:bodyPr/>
        <a:lstStyle/>
        <a:p>
          <a:endParaRPr lang="en-US"/>
        </a:p>
      </dgm:t>
    </dgm:pt>
    <dgm:pt modelId="{2F4333A6-59E2-421E-802C-D66A63684754}" type="sibTrans" cxnId="{2FABA66B-55A1-4F58-9A4C-B42E26368E13}">
      <dgm:prSet/>
      <dgm:spPr/>
      <dgm:t>
        <a:bodyPr/>
        <a:lstStyle/>
        <a:p>
          <a:endParaRPr lang="en-US"/>
        </a:p>
      </dgm:t>
    </dgm:pt>
    <dgm:pt modelId="{BD63E1A4-AA12-445D-AE0A-782D78F52B82}">
      <dgm:prSet/>
      <dgm:spPr/>
      <dgm:t>
        <a:bodyPr/>
        <a:lstStyle/>
        <a:p>
          <a:pPr>
            <a:lnSpc>
              <a:spcPct val="100000"/>
            </a:lnSpc>
          </a:pPr>
          <a:r>
            <a:rPr lang="en-US" baseline="0" dirty="0">
              <a:latin typeface="Century Schoolbook" panose="02040604050505020304"/>
            </a:rPr>
            <a:t>Local</a:t>
          </a:r>
          <a:endParaRPr lang="en-US" dirty="0"/>
        </a:p>
      </dgm:t>
    </dgm:pt>
    <dgm:pt modelId="{052DB3F9-6BFA-40DF-9126-61E691FF8639}" type="parTrans" cxnId="{31E9B887-9EE5-4ADB-BC44-3E6333CFB951}">
      <dgm:prSet/>
      <dgm:spPr/>
      <dgm:t>
        <a:bodyPr/>
        <a:lstStyle/>
        <a:p>
          <a:endParaRPr lang="en-US"/>
        </a:p>
      </dgm:t>
    </dgm:pt>
    <dgm:pt modelId="{C9938CC3-7FA1-4C55-B113-47E6405897B2}" type="sibTrans" cxnId="{31E9B887-9EE5-4ADB-BC44-3E6333CFB951}">
      <dgm:prSet/>
      <dgm:spPr/>
      <dgm:t>
        <a:bodyPr/>
        <a:lstStyle/>
        <a:p>
          <a:endParaRPr lang="en-US"/>
        </a:p>
      </dgm:t>
    </dgm:pt>
    <dgm:pt modelId="{FB48E0FB-A8B2-4C85-A39D-084E5A125A43}">
      <dgm:prSet/>
      <dgm:spPr/>
      <dgm:t>
        <a:bodyPr/>
        <a:lstStyle/>
        <a:p>
          <a:pPr>
            <a:lnSpc>
              <a:spcPct val="100000"/>
            </a:lnSpc>
          </a:pPr>
          <a:r>
            <a:rPr lang="en-US" baseline="0" dirty="0">
              <a:latin typeface="Century Schoolbook" panose="02040604050505020304"/>
            </a:rPr>
            <a:t>Living</a:t>
          </a:r>
          <a:endParaRPr lang="en-US" dirty="0"/>
        </a:p>
      </dgm:t>
    </dgm:pt>
    <dgm:pt modelId="{D06B2F08-668A-4AC0-9621-98AEBD745777}" type="parTrans" cxnId="{733DA0DD-2A5D-43E2-8883-7BE8310B27BD}">
      <dgm:prSet/>
      <dgm:spPr/>
      <dgm:t>
        <a:bodyPr/>
        <a:lstStyle/>
        <a:p>
          <a:endParaRPr lang="en-US"/>
        </a:p>
      </dgm:t>
    </dgm:pt>
    <dgm:pt modelId="{AAC7F39D-92CD-4F9E-BC7D-AFA9BAB6446F}" type="sibTrans" cxnId="{733DA0DD-2A5D-43E2-8883-7BE8310B27BD}">
      <dgm:prSet/>
      <dgm:spPr/>
      <dgm:t>
        <a:bodyPr/>
        <a:lstStyle/>
        <a:p>
          <a:endParaRPr lang="en-US"/>
        </a:p>
      </dgm:t>
    </dgm:pt>
    <dgm:pt modelId="{0612F790-2BB6-4A98-AC55-039CDA1D39FE}">
      <dgm:prSet phldr="0"/>
      <dgm:spPr/>
      <dgm:t>
        <a:bodyPr/>
        <a:lstStyle/>
        <a:p>
          <a:pPr>
            <a:lnSpc>
              <a:spcPct val="100000"/>
            </a:lnSpc>
          </a:pPr>
          <a:r>
            <a:rPr lang="en-US" dirty="0">
              <a:latin typeface="Century Schoolbook" panose="02040604050505020304"/>
            </a:rPr>
            <a:t>Spirit-Empowered</a:t>
          </a:r>
        </a:p>
      </dgm:t>
    </dgm:pt>
    <dgm:pt modelId="{C42C52E2-8916-443F-A935-0CC38E4788EA}" type="parTrans" cxnId="{0C8E3650-E839-410B-A5AB-212E2D4FC52A}">
      <dgm:prSet/>
      <dgm:spPr/>
    </dgm:pt>
    <dgm:pt modelId="{914E902F-2613-4CCC-839D-AA1B835A6E74}" type="sibTrans" cxnId="{0C8E3650-E839-410B-A5AB-212E2D4FC52A}">
      <dgm:prSet/>
      <dgm:spPr/>
      <dgm:t>
        <a:bodyPr/>
        <a:lstStyle/>
        <a:p>
          <a:endParaRPr lang="en-US"/>
        </a:p>
      </dgm:t>
    </dgm:pt>
    <dgm:pt modelId="{2B97F991-1DD2-4924-9499-F7C7BD6E0BC7}">
      <dgm:prSet phldr="0"/>
      <dgm:spPr/>
      <dgm:t>
        <a:bodyPr/>
        <a:lstStyle/>
        <a:p>
          <a:pPr>
            <a:lnSpc>
              <a:spcPct val="100000"/>
            </a:lnSpc>
          </a:pPr>
          <a:r>
            <a:rPr lang="en-US" dirty="0">
              <a:latin typeface="Century Schoolbook" panose="02040604050505020304"/>
            </a:rPr>
            <a:t>Gospel-Centered</a:t>
          </a:r>
        </a:p>
      </dgm:t>
    </dgm:pt>
    <dgm:pt modelId="{A8A5C304-16AD-45D4-9F90-94D012575E17}" type="parTrans" cxnId="{1005A824-6696-43A8-86DC-49B5F1E03007}">
      <dgm:prSet/>
      <dgm:spPr/>
    </dgm:pt>
    <dgm:pt modelId="{0A9A8EAE-90E8-4FA5-A003-D57794113F1D}" type="sibTrans" cxnId="{1005A824-6696-43A8-86DC-49B5F1E03007}">
      <dgm:prSet/>
      <dgm:spPr/>
      <dgm:t>
        <a:bodyPr/>
        <a:lstStyle/>
        <a:p>
          <a:endParaRPr lang="en-US"/>
        </a:p>
      </dgm:t>
    </dgm:pt>
    <dgm:pt modelId="{88130B8C-18D3-4E8F-872E-474853DC9130}" type="pres">
      <dgm:prSet presAssocID="{6920490B-25AE-49DD-8B3E-CD29E0D51ECD}" presName="root" presStyleCnt="0">
        <dgm:presLayoutVars>
          <dgm:dir/>
          <dgm:resizeHandles val="exact"/>
        </dgm:presLayoutVars>
      </dgm:prSet>
      <dgm:spPr/>
    </dgm:pt>
    <dgm:pt modelId="{B5AA0F0A-ED8D-42AA-A742-6EB024DE2698}" type="pres">
      <dgm:prSet presAssocID="{D742987E-6321-4C6C-AA15-8F2FB8F9E7E3}" presName="compNode" presStyleCnt="0"/>
      <dgm:spPr/>
    </dgm:pt>
    <dgm:pt modelId="{33114AC3-A01F-4FD3-A35F-E4B3B8D3C289}" type="pres">
      <dgm:prSet presAssocID="{D742987E-6321-4C6C-AA15-8F2FB8F9E7E3}" presName="iconRect" presStyleLbl="node1" presStyleIdx="0" presStyleCnt="7"/>
      <dgm:spPr/>
    </dgm:pt>
    <dgm:pt modelId="{50D4707C-B773-4C83-AC73-5BE81163B3E6}" type="pres">
      <dgm:prSet presAssocID="{D742987E-6321-4C6C-AA15-8F2FB8F9E7E3}" presName="spaceRect" presStyleCnt="0"/>
      <dgm:spPr/>
    </dgm:pt>
    <dgm:pt modelId="{4D5A2448-E4CC-43A7-B352-60710186B6AD}" type="pres">
      <dgm:prSet presAssocID="{D742987E-6321-4C6C-AA15-8F2FB8F9E7E3}" presName="textRect" presStyleLbl="revTx" presStyleIdx="0" presStyleCnt="7">
        <dgm:presLayoutVars>
          <dgm:chMax val="1"/>
          <dgm:chPref val="1"/>
        </dgm:presLayoutVars>
      </dgm:prSet>
      <dgm:spPr/>
    </dgm:pt>
    <dgm:pt modelId="{CFDD725A-9A30-4A8A-B496-B4CDFAEF5EA9}" type="pres">
      <dgm:prSet presAssocID="{66B22F53-53DE-4B6E-B986-E5BEF8266102}" presName="sibTrans" presStyleCnt="0"/>
      <dgm:spPr/>
    </dgm:pt>
    <dgm:pt modelId="{DDD93C50-3A3B-42AB-A28E-6838AB774377}" type="pres">
      <dgm:prSet presAssocID="{DEDCA3D0-4097-4302-AD9C-67D92162FF66}" presName="compNode" presStyleCnt="0"/>
      <dgm:spPr/>
    </dgm:pt>
    <dgm:pt modelId="{6471CCD6-3F7D-4751-BA0A-E0BACC3A5C7D}" type="pres">
      <dgm:prSet presAssocID="{DEDCA3D0-4097-4302-AD9C-67D92162FF66}" presName="iconRect" presStyleLbl="node1" presStyleIdx="1" presStyleCnt="7"/>
      <dgm:spPr/>
    </dgm:pt>
    <dgm:pt modelId="{B50C8E0B-EBBC-412D-B263-82AD8B4D8A57}" type="pres">
      <dgm:prSet presAssocID="{DEDCA3D0-4097-4302-AD9C-67D92162FF66}" presName="spaceRect" presStyleCnt="0"/>
      <dgm:spPr/>
    </dgm:pt>
    <dgm:pt modelId="{1B95EAD6-23D7-42E9-9231-A11266E08721}" type="pres">
      <dgm:prSet presAssocID="{DEDCA3D0-4097-4302-AD9C-67D92162FF66}" presName="textRect" presStyleLbl="revTx" presStyleIdx="1" presStyleCnt="7">
        <dgm:presLayoutVars>
          <dgm:chMax val="1"/>
          <dgm:chPref val="1"/>
        </dgm:presLayoutVars>
      </dgm:prSet>
      <dgm:spPr/>
    </dgm:pt>
    <dgm:pt modelId="{58A0C81B-80CD-49AD-A9CB-D352939DE9EB}" type="pres">
      <dgm:prSet presAssocID="{9CFB63C5-378B-4F68-B63E-9BFCECBE321B}" presName="sibTrans" presStyleCnt="0"/>
      <dgm:spPr/>
    </dgm:pt>
    <dgm:pt modelId="{56C0252A-F49D-4CCC-998D-A0DC38D08638}" type="pres">
      <dgm:prSet presAssocID="{FC429789-18EB-4102-89FC-A561FA8BCB14}" presName="compNode" presStyleCnt="0"/>
      <dgm:spPr/>
    </dgm:pt>
    <dgm:pt modelId="{4AB75F21-11F5-4D68-81DF-8F603DB48D8D}" type="pres">
      <dgm:prSet presAssocID="{FC429789-18EB-4102-89FC-A561FA8BCB14}" presName="iconRect" presStyleLbl="node1" presStyleIdx="2" presStyleCnt="7"/>
      <dgm:spPr/>
    </dgm:pt>
    <dgm:pt modelId="{205C942B-526C-4C55-9D27-EA11989338C6}" type="pres">
      <dgm:prSet presAssocID="{FC429789-18EB-4102-89FC-A561FA8BCB14}" presName="spaceRect" presStyleCnt="0"/>
      <dgm:spPr/>
    </dgm:pt>
    <dgm:pt modelId="{432CC710-206C-46E8-81E7-0953273D6B3C}" type="pres">
      <dgm:prSet presAssocID="{FC429789-18EB-4102-89FC-A561FA8BCB14}" presName="textRect" presStyleLbl="revTx" presStyleIdx="2" presStyleCnt="7">
        <dgm:presLayoutVars>
          <dgm:chMax val="1"/>
          <dgm:chPref val="1"/>
        </dgm:presLayoutVars>
      </dgm:prSet>
      <dgm:spPr/>
    </dgm:pt>
    <dgm:pt modelId="{88EBFD78-76F6-4EE1-8800-E2CD706BA1FA}" type="pres">
      <dgm:prSet presAssocID="{2F4333A6-59E2-421E-802C-D66A63684754}" presName="sibTrans" presStyleCnt="0"/>
      <dgm:spPr/>
    </dgm:pt>
    <dgm:pt modelId="{DF23FC9B-CF5F-46D9-AE51-54265F00D06E}" type="pres">
      <dgm:prSet presAssocID="{BD63E1A4-AA12-445D-AE0A-782D78F52B82}" presName="compNode" presStyleCnt="0"/>
      <dgm:spPr/>
    </dgm:pt>
    <dgm:pt modelId="{2E11ACB6-0F5A-425C-96E2-3872661D3286}" type="pres">
      <dgm:prSet presAssocID="{BD63E1A4-AA12-445D-AE0A-782D78F52B82}" presName="iconRect" presStyleLbl="node1" presStyleIdx="3" presStyleCnt="7"/>
      <dgm:spPr/>
    </dgm:pt>
    <dgm:pt modelId="{E9BB0B0F-CA62-439C-8B2D-D769CB597A35}" type="pres">
      <dgm:prSet presAssocID="{BD63E1A4-AA12-445D-AE0A-782D78F52B82}" presName="spaceRect" presStyleCnt="0"/>
      <dgm:spPr/>
    </dgm:pt>
    <dgm:pt modelId="{E313E973-66C0-4817-8A9A-C785A7C9AD12}" type="pres">
      <dgm:prSet presAssocID="{BD63E1A4-AA12-445D-AE0A-782D78F52B82}" presName="textRect" presStyleLbl="revTx" presStyleIdx="3" presStyleCnt="7">
        <dgm:presLayoutVars>
          <dgm:chMax val="1"/>
          <dgm:chPref val="1"/>
        </dgm:presLayoutVars>
      </dgm:prSet>
      <dgm:spPr/>
    </dgm:pt>
    <dgm:pt modelId="{DA3BCDC5-D763-4490-AD5E-875F06CA6BEE}" type="pres">
      <dgm:prSet presAssocID="{C9938CC3-7FA1-4C55-B113-47E6405897B2}" presName="sibTrans" presStyleCnt="0"/>
      <dgm:spPr/>
    </dgm:pt>
    <dgm:pt modelId="{6C6992F2-ED38-4042-9341-B5F42F8F99F1}" type="pres">
      <dgm:prSet presAssocID="{FB48E0FB-A8B2-4C85-A39D-084E5A125A43}" presName="compNode" presStyleCnt="0"/>
      <dgm:spPr/>
    </dgm:pt>
    <dgm:pt modelId="{20E25FAC-AF62-4D3F-A708-4E34F15CEEB0}" type="pres">
      <dgm:prSet presAssocID="{FB48E0FB-A8B2-4C85-A39D-084E5A125A43}" presName="iconRect" presStyleLbl="node1" presStyleIdx="4" presStyleCnt="7"/>
      <dgm:spPr/>
    </dgm:pt>
    <dgm:pt modelId="{F39F9BF2-025C-49E8-A798-A11AA7300F2B}" type="pres">
      <dgm:prSet presAssocID="{FB48E0FB-A8B2-4C85-A39D-084E5A125A43}" presName="spaceRect" presStyleCnt="0"/>
      <dgm:spPr/>
    </dgm:pt>
    <dgm:pt modelId="{CF088D6D-2E1B-4575-9C1A-FFABAA9CE6CD}" type="pres">
      <dgm:prSet presAssocID="{FB48E0FB-A8B2-4C85-A39D-084E5A125A43}" presName="textRect" presStyleLbl="revTx" presStyleIdx="4" presStyleCnt="7">
        <dgm:presLayoutVars>
          <dgm:chMax val="1"/>
          <dgm:chPref val="1"/>
        </dgm:presLayoutVars>
      </dgm:prSet>
      <dgm:spPr/>
    </dgm:pt>
    <dgm:pt modelId="{147F1170-2B02-4159-8B33-E77813F92597}" type="pres">
      <dgm:prSet presAssocID="{AAC7F39D-92CD-4F9E-BC7D-AFA9BAB6446F}" presName="sibTrans" presStyleCnt="0"/>
      <dgm:spPr/>
    </dgm:pt>
    <dgm:pt modelId="{C38F660F-60D1-448A-9257-0F5347C8DC04}" type="pres">
      <dgm:prSet presAssocID="{2B97F991-1DD2-4924-9499-F7C7BD6E0BC7}" presName="compNode" presStyleCnt="0"/>
      <dgm:spPr/>
    </dgm:pt>
    <dgm:pt modelId="{DBDF0532-52E4-48C3-A7EF-7BC78455FDAD}" type="pres">
      <dgm:prSet presAssocID="{2B97F991-1DD2-4924-9499-F7C7BD6E0BC7}" presName="iconRect" presStyleLbl="node1" presStyleIdx="5" presStyleCnt="7"/>
      <dgm:spPr/>
    </dgm:pt>
    <dgm:pt modelId="{1FBD017B-3B60-4691-9A64-A3ED67CB8229}" type="pres">
      <dgm:prSet presAssocID="{2B97F991-1DD2-4924-9499-F7C7BD6E0BC7}" presName="spaceRect" presStyleCnt="0"/>
      <dgm:spPr/>
    </dgm:pt>
    <dgm:pt modelId="{7E085822-9867-49D2-B34C-FF5F9DFC25C0}" type="pres">
      <dgm:prSet presAssocID="{2B97F991-1DD2-4924-9499-F7C7BD6E0BC7}" presName="textRect" presStyleLbl="revTx" presStyleIdx="5" presStyleCnt="7">
        <dgm:presLayoutVars>
          <dgm:chMax val="1"/>
          <dgm:chPref val="1"/>
        </dgm:presLayoutVars>
      </dgm:prSet>
      <dgm:spPr/>
    </dgm:pt>
    <dgm:pt modelId="{FB227296-EDC8-4211-B689-A2D4584FA353}" type="pres">
      <dgm:prSet presAssocID="{0A9A8EAE-90E8-4FA5-A003-D57794113F1D}" presName="sibTrans" presStyleCnt="0"/>
      <dgm:spPr/>
    </dgm:pt>
    <dgm:pt modelId="{A287C4FE-0B36-4B9D-B0B4-4AC271AB78D6}" type="pres">
      <dgm:prSet presAssocID="{0612F790-2BB6-4A98-AC55-039CDA1D39FE}" presName="compNode" presStyleCnt="0"/>
      <dgm:spPr/>
    </dgm:pt>
    <dgm:pt modelId="{2ED8535C-3995-4416-9052-D7076D9641EF}" type="pres">
      <dgm:prSet presAssocID="{0612F790-2BB6-4A98-AC55-039CDA1D39FE}" presName="iconRect" presStyleLbl="node1" presStyleIdx="6" presStyleCnt="7"/>
      <dgm:spPr/>
    </dgm:pt>
    <dgm:pt modelId="{8F0BBEF4-975E-44EA-983E-11F371FF8B8B}" type="pres">
      <dgm:prSet presAssocID="{0612F790-2BB6-4A98-AC55-039CDA1D39FE}" presName="spaceRect" presStyleCnt="0"/>
      <dgm:spPr/>
    </dgm:pt>
    <dgm:pt modelId="{C2A207AC-3489-4F2B-8D37-37ACD1ECFCF4}" type="pres">
      <dgm:prSet presAssocID="{0612F790-2BB6-4A98-AC55-039CDA1D39FE}" presName="textRect" presStyleLbl="revTx" presStyleIdx="6" presStyleCnt="7">
        <dgm:presLayoutVars>
          <dgm:chMax val="1"/>
          <dgm:chPref val="1"/>
        </dgm:presLayoutVars>
      </dgm:prSet>
      <dgm:spPr/>
    </dgm:pt>
  </dgm:ptLst>
  <dgm:cxnLst>
    <dgm:cxn modelId="{6B16D218-DD66-419A-9DE3-74E7DE30ADC5}" type="presOf" srcId="{D742987E-6321-4C6C-AA15-8F2FB8F9E7E3}" destId="{4D5A2448-E4CC-43A7-B352-60710186B6AD}" srcOrd="0" destOrd="0" presId="urn:microsoft.com/office/officeart/2018/2/layout/IconLabelList"/>
    <dgm:cxn modelId="{1005A824-6696-43A8-86DC-49B5F1E03007}" srcId="{6920490B-25AE-49DD-8B3E-CD29E0D51ECD}" destId="{2B97F991-1DD2-4924-9499-F7C7BD6E0BC7}" srcOrd="5" destOrd="0" parTransId="{A8A5C304-16AD-45D4-9F90-94D012575E17}" sibTransId="{0A9A8EAE-90E8-4FA5-A003-D57794113F1D}"/>
    <dgm:cxn modelId="{13355A2D-EAFD-4205-99FF-067D591D5ED2}" type="presOf" srcId="{2B97F991-1DD2-4924-9499-F7C7BD6E0BC7}" destId="{7E085822-9867-49D2-B34C-FF5F9DFC25C0}" srcOrd="0" destOrd="0" presId="urn:microsoft.com/office/officeart/2018/2/layout/IconLabelList"/>
    <dgm:cxn modelId="{A0D40735-3A7F-4F9D-B0CD-8574CB1774CF}" srcId="{6920490B-25AE-49DD-8B3E-CD29E0D51ECD}" destId="{D742987E-6321-4C6C-AA15-8F2FB8F9E7E3}" srcOrd="0" destOrd="0" parTransId="{85BF4D52-A684-4D10-B2AF-1E0BF62A32A4}" sibTransId="{66B22F53-53DE-4B6E-B986-E5BEF8266102}"/>
    <dgm:cxn modelId="{6739C74C-30DB-4B75-962D-182AE46F621C}" type="presOf" srcId="{FB48E0FB-A8B2-4C85-A39D-084E5A125A43}" destId="{CF088D6D-2E1B-4575-9C1A-FFABAA9CE6CD}" srcOrd="0" destOrd="0" presId="urn:microsoft.com/office/officeart/2018/2/layout/IconLabelList"/>
    <dgm:cxn modelId="{0C8E3650-E839-410B-A5AB-212E2D4FC52A}" srcId="{6920490B-25AE-49DD-8B3E-CD29E0D51ECD}" destId="{0612F790-2BB6-4A98-AC55-039CDA1D39FE}" srcOrd="6" destOrd="0" parTransId="{C42C52E2-8916-443F-A935-0CC38E4788EA}" sibTransId="{914E902F-2613-4CCC-839D-AA1B835A6E74}"/>
    <dgm:cxn modelId="{2FABA66B-55A1-4F58-9A4C-B42E26368E13}" srcId="{6920490B-25AE-49DD-8B3E-CD29E0D51ECD}" destId="{FC429789-18EB-4102-89FC-A561FA8BCB14}" srcOrd="2" destOrd="0" parTransId="{764D1BD5-54FD-4291-895C-8D47F7B64DDE}" sibTransId="{2F4333A6-59E2-421E-802C-D66A63684754}"/>
    <dgm:cxn modelId="{807EFE6D-9D87-44C7-942B-20194B2C8DC5}" type="presOf" srcId="{FC429789-18EB-4102-89FC-A561FA8BCB14}" destId="{432CC710-206C-46E8-81E7-0953273D6B3C}" srcOrd="0" destOrd="0" presId="urn:microsoft.com/office/officeart/2018/2/layout/IconLabelList"/>
    <dgm:cxn modelId="{C2432A72-0C48-4AFF-A0D4-56ED0956723E}" type="presOf" srcId="{BD63E1A4-AA12-445D-AE0A-782D78F52B82}" destId="{E313E973-66C0-4817-8A9A-C785A7C9AD12}" srcOrd="0" destOrd="0" presId="urn:microsoft.com/office/officeart/2018/2/layout/IconLabelList"/>
    <dgm:cxn modelId="{31E9B887-9EE5-4ADB-BC44-3E6333CFB951}" srcId="{6920490B-25AE-49DD-8B3E-CD29E0D51ECD}" destId="{BD63E1A4-AA12-445D-AE0A-782D78F52B82}" srcOrd="3" destOrd="0" parTransId="{052DB3F9-6BFA-40DF-9126-61E691FF8639}" sibTransId="{C9938CC3-7FA1-4C55-B113-47E6405897B2}"/>
    <dgm:cxn modelId="{32C0C2C5-B3EB-4F1F-BA19-26691F04637F}" type="presOf" srcId="{0612F790-2BB6-4A98-AC55-039CDA1D39FE}" destId="{C2A207AC-3489-4F2B-8D37-37ACD1ECFCF4}" srcOrd="0" destOrd="0" presId="urn:microsoft.com/office/officeart/2018/2/layout/IconLabelList"/>
    <dgm:cxn modelId="{DE17ECCA-8177-4554-838A-86187E28315B}" type="presOf" srcId="{6920490B-25AE-49DD-8B3E-CD29E0D51ECD}" destId="{88130B8C-18D3-4E8F-872E-474853DC9130}" srcOrd="0" destOrd="0" presId="urn:microsoft.com/office/officeart/2018/2/layout/IconLabelList"/>
    <dgm:cxn modelId="{733DA0DD-2A5D-43E2-8883-7BE8310B27BD}" srcId="{6920490B-25AE-49DD-8B3E-CD29E0D51ECD}" destId="{FB48E0FB-A8B2-4C85-A39D-084E5A125A43}" srcOrd="4" destOrd="0" parTransId="{D06B2F08-668A-4AC0-9621-98AEBD745777}" sibTransId="{AAC7F39D-92CD-4F9E-BC7D-AFA9BAB6446F}"/>
    <dgm:cxn modelId="{214DD5E2-CBC7-459D-AFD2-5B0C7CD5F39F}" srcId="{6920490B-25AE-49DD-8B3E-CD29E0D51ECD}" destId="{DEDCA3D0-4097-4302-AD9C-67D92162FF66}" srcOrd="1" destOrd="0" parTransId="{853D5AB0-A3F4-4866-8026-D16ED143CDCA}" sibTransId="{9CFB63C5-378B-4F68-B63E-9BFCECBE321B}"/>
    <dgm:cxn modelId="{82B6F1E4-1688-45D2-A563-1055D8BA1F5E}" type="presOf" srcId="{DEDCA3D0-4097-4302-AD9C-67D92162FF66}" destId="{1B95EAD6-23D7-42E9-9231-A11266E08721}" srcOrd="0" destOrd="0" presId="urn:microsoft.com/office/officeart/2018/2/layout/IconLabelList"/>
    <dgm:cxn modelId="{B9A973C4-9FAB-4677-99DA-A117E960DB51}" type="presParOf" srcId="{88130B8C-18D3-4E8F-872E-474853DC9130}" destId="{B5AA0F0A-ED8D-42AA-A742-6EB024DE2698}" srcOrd="0" destOrd="0" presId="urn:microsoft.com/office/officeart/2018/2/layout/IconLabelList"/>
    <dgm:cxn modelId="{708E3939-3DED-477D-9E5B-30CCC1FD3624}" type="presParOf" srcId="{B5AA0F0A-ED8D-42AA-A742-6EB024DE2698}" destId="{33114AC3-A01F-4FD3-A35F-E4B3B8D3C289}" srcOrd="0" destOrd="0" presId="urn:microsoft.com/office/officeart/2018/2/layout/IconLabelList"/>
    <dgm:cxn modelId="{B1455B56-EF3C-4374-89F7-D5F6B733E3B4}" type="presParOf" srcId="{B5AA0F0A-ED8D-42AA-A742-6EB024DE2698}" destId="{50D4707C-B773-4C83-AC73-5BE81163B3E6}" srcOrd="1" destOrd="0" presId="urn:microsoft.com/office/officeart/2018/2/layout/IconLabelList"/>
    <dgm:cxn modelId="{7A052F2D-6BDE-4928-8A5B-F42FA61F7C40}" type="presParOf" srcId="{B5AA0F0A-ED8D-42AA-A742-6EB024DE2698}" destId="{4D5A2448-E4CC-43A7-B352-60710186B6AD}" srcOrd="2" destOrd="0" presId="urn:microsoft.com/office/officeart/2018/2/layout/IconLabelList"/>
    <dgm:cxn modelId="{D161BC44-BAD5-4D87-BAE8-FE2DB84BCC33}" type="presParOf" srcId="{88130B8C-18D3-4E8F-872E-474853DC9130}" destId="{CFDD725A-9A30-4A8A-B496-B4CDFAEF5EA9}" srcOrd="1" destOrd="0" presId="urn:microsoft.com/office/officeart/2018/2/layout/IconLabelList"/>
    <dgm:cxn modelId="{C22F094E-F43C-4BE1-ABEF-450E79F3E4BD}" type="presParOf" srcId="{88130B8C-18D3-4E8F-872E-474853DC9130}" destId="{DDD93C50-3A3B-42AB-A28E-6838AB774377}" srcOrd="2" destOrd="0" presId="urn:microsoft.com/office/officeart/2018/2/layout/IconLabelList"/>
    <dgm:cxn modelId="{F522CD8A-D05F-4B2D-8CB3-C49A2BF481BA}" type="presParOf" srcId="{DDD93C50-3A3B-42AB-A28E-6838AB774377}" destId="{6471CCD6-3F7D-4751-BA0A-E0BACC3A5C7D}" srcOrd="0" destOrd="0" presId="urn:microsoft.com/office/officeart/2018/2/layout/IconLabelList"/>
    <dgm:cxn modelId="{84E20A5B-0D5A-4F85-8CA5-FC022BDFA09E}" type="presParOf" srcId="{DDD93C50-3A3B-42AB-A28E-6838AB774377}" destId="{B50C8E0B-EBBC-412D-B263-82AD8B4D8A57}" srcOrd="1" destOrd="0" presId="urn:microsoft.com/office/officeart/2018/2/layout/IconLabelList"/>
    <dgm:cxn modelId="{3E98643C-AD13-497C-9949-843109921DEB}" type="presParOf" srcId="{DDD93C50-3A3B-42AB-A28E-6838AB774377}" destId="{1B95EAD6-23D7-42E9-9231-A11266E08721}" srcOrd="2" destOrd="0" presId="urn:microsoft.com/office/officeart/2018/2/layout/IconLabelList"/>
    <dgm:cxn modelId="{8DBD6828-A4C6-40B0-805D-062173823F68}" type="presParOf" srcId="{88130B8C-18D3-4E8F-872E-474853DC9130}" destId="{58A0C81B-80CD-49AD-A9CB-D352939DE9EB}" srcOrd="3" destOrd="0" presId="urn:microsoft.com/office/officeart/2018/2/layout/IconLabelList"/>
    <dgm:cxn modelId="{0C272FF9-BD85-4756-86F4-02DEFC1D1C1C}" type="presParOf" srcId="{88130B8C-18D3-4E8F-872E-474853DC9130}" destId="{56C0252A-F49D-4CCC-998D-A0DC38D08638}" srcOrd="4" destOrd="0" presId="urn:microsoft.com/office/officeart/2018/2/layout/IconLabelList"/>
    <dgm:cxn modelId="{31BFD4C0-2C90-45C9-9BBC-70619121071D}" type="presParOf" srcId="{56C0252A-F49D-4CCC-998D-A0DC38D08638}" destId="{4AB75F21-11F5-4D68-81DF-8F603DB48D8D}" srcOrd="0" destOrd="0" presId="urn:microsoft.com/office/officeart/2018/2/layout/IconLabelList"/>
    <dgm:cxn modelId="{5127D4F9-CC07-45AB-B491-5F23F81A92F7}" type="presParOf" srcId="{56C0252A-F49D-4CCC-998D-A0DC38D08638}" destId="{205C942B-526C-4C55-9D27-EA11989338C6}" srcOrd="1" destOrd="0" presId="urn:microsoft.com/office/officeart/2018/2/layout/IconLabelList"/>
    <dgm:cxn modelId="{D615506B-9077-498A-A34B-18FEA579D8E0}" type="presParOf" srcId="{56C0252A-F49D-4CCC-998D-A0DC38D08638}" destId="{432CC710-206C-46E8-81E7-0953273D6B3C}" srcOrd="2" destOrd="0" presId="urn:microsoft.com/office/officeart/2018/2/layout/IconLabelList"/>
    <dgm:cxn modelId="{3F1021EA-DB82-4F3E-B7F9-9B165B4C3935}" type="presParOf" srcId="{88130B8C-18D3-4E8F-872E-474853DC9130}" destId="{88EBFD78-76F6-4EE1-8800-E2CD706BA1FA}" srcOrd="5" destOrd="0" presId="urn:microsoft.com/office/officeart/2018/2/layout/IconLabelList"/>
    <dgm:cxn modelId="{CB549237-422F-411A-BA83-E2CDE4EB5416}" type="presParOf" srcId="{88130B8C-18D3-4E8F-872E-474853DC9130}" destId="{DF23FC9B-CF5F-46D9-AE51-54265F00D06E}" srcOrd="6" destOrd="0" presId="urn:microsoft.com/office/officeart/2018/2/layout/IconLabelList"/>
    <dgm:cxn modelId="{8D2B92F0-6BC1-4F59-89BA-28F7E09AAFEC}" type="presParOf" srcId="{DF23FC9B-CF5F-46D9-AE51-54265F00D06E}" destId="{2E11ACB6-0F5A-425C-96E2-3872661D3286}" srcOrd="0" destOrd="0" presId="urn:microsoft.com/office/officeart/2018/2/layout/IconLabelList"/>
    <dgm:cxn modelId="{1DE6A6E3-CBA7-4553-BAB4-ED7F48D1B863}" type="presParOf" srcId="{DF23FC9B-CF5F-46D9-AE51-54265F00D06E}" destId="{E9BB0B0F-CA62-439C-8B2D-D769CB597A35}" srcOrd="1" destOrd="0" presId="urn:microsoft.com/office/officeart/2018/2/layout/IconLabelList"/>
    <dgm:cxn modelId="{3192D825-DA4C-44D4-8BD0-BD5974915CDF}" type="presParOf" srcId="{DF23FC9B-CF5F-46D9-AE51-54265F00D06E}" destId="{E313E973-66C0-4817-8A9A-C785A7C9AD12}" srcOrd="2" destOrd="0" presId="urn:microsoft.com/office/officeart/2018/2/layout/IconLabelList"/>
    <dgm:cxn modelId="{9665CE18-AE51-4AFE-8D57-66596E5BCB3E}" type="presParOf" srcId="{88130B8C-18D3-4E8F-872E-474853DC9130}" destId="{DA3BCDC5-D763-4490-AD5E-875F06CA6BEE}" srcOrd="7" destOrd="0" presId="urn:microsoft.com/office/officeart/2018/2/layout/IconLabelList"/>
    <dgm:cxn modelId="{BC6E65FF-F546-40F3-BC44-0B10B0D4603C}" type="presParOf" srcId="{88130B8C-18D3-4E8F-872E-474853DC9130}" destId="{6C6992F2-ED38-4042-9341-B5F42F8F99F1}" srcOrd="8" destOrd="0" presId="urn:microsoft.com/office/officeart/2018/2/layout/IconLabelList"/>
    <dgm:cxn modelId="{C11F77BD-62C4-4EF5-8B0D-2049C72CD22E}" type="presParOf" srcId="{6C6992F2-ED38-4042-9341-B5F42F8F99F1}" destId="{20E25FAC-AF62-4D3F-A708-4E34F15CEEB0}" srcOrd="0" destOrd="0" presId="urn:microsoft.com/office/officeart/2018/2/layout/IconLabelList"/>
    <dgm:cxn modelId="{590141A9-9EAE-432F-BED2-E554042CCCBE}" type="presParOf" srcId="{6C6992F2-ED38-4042-9341-B5F42F8F99F1}" destId="{F39F9BF2-025C-49E8-A798-A11AA7300F2B}" srcOrd="1" destOrd="0" presId="urn:microsoft.com/office/officeart/2018/2/layout/IconLabelList"/>
    <dgm:cxn modelId="{42C680F0-AF7E-4DCA-BA1E-90425AC8EAC6}" type="presParOf" srcId="{6C6992F2-ED38-4042-9341-B5F42F8F99F1}" destId="{CF088D6D-2E1B-4575-9C1A-FFABAA9CE6CD}" srcOrd="2" destOrd="0" presId="urn:microsoft.com/office/officeart/2018/2/layout/IconLabelList"/>
    <dgm:cxn modelId="{DB9D0F23-D57E-43D1-9EFA-5607FB209AC0}" type="presParOf" srcId="{88130B8C-18D3-4E8F-872E-474853DC9130}" destId="{147F1170-2B02-4159-8B33-E77813F92597}" srcOrd="9" destOrd="0" presId="urn:microsoft.com/office/officeart/2018/2/layout/IconLabelList"/>
    <dgm:cxn modelId="{AA79E729-3EC6-4E1D-AC78-0DDC6BF728EC}" type="presParOf" srcId="{88130B8C-18D3-4E8F-872E-474853DC9130}" destId="{C38F660F-60D1-448A-9257-0F5347C8DC04}" srcOrd="10" destOrd="0" presId="urn:microsoft.com/office/officeart/2018/2/layout/IconLabelList"/>
    <dgm:cxn modelId="{8CE4073E-17B0-4363-9077-BA0D3E380E4E}" type="presParOf" srcId="{C38F660F-60D1-448A-9257-0F5347C8DC04}" destId="{DBDF0532-52E4-48C3-A7EF-7BC78455FDAD}" srcOrd="0" destOrd="0" presId="urn:microsoft.com/office/officeart/2018/2/layout/IconLabelList"/>
    <dgm:cxn modelId="{E485DC8F-270C-477D-A8D5-B42F2EDC8656}" type="presParOf" srcId="{C38F660F-60D1-448A-9257-0F5347C8DC04}" destId="{1FBD017B-3B60-4691-9A64-A3ED67CB8229}" srcOrd="1" destOrd="0" presId="urn:microsoft.com/office/officeart/2018/2/layout/IconLabelList"/>
    <dgm:cxn modelId="{A7716159-89BC-4F7D-825B-59EA2F1714F1}" type="presParOf" srcId="{C38F660F-60D1-448A-9257-0F5347C8DC04}" destId="{7E085822-9867-49D2-B34C-FF5F9DFC25C0}" srcOrd="2" destOrd="0" presId="urn:microsoft.com/office/officeart/2018/2/layout/IconLabelList"/>
    <dgm:cxn modelId="{313E6FA9-86B4-40D6-A2B1-6B8748E3EED2}" type="presParOf" srcId="{88130B8C-18D3-4E8F-872E-474853DC9130}" destId="{FB227296-EDC8-4211-B689-A2D4584FA353}" srcOrd="11" destOrd="0" presId="urn:microsoft.com/office/officeart/2018/2/layout/IconLabelList"/>
    <dgm:cxn modelId="{52C92A34-B1E3-4FF5-8D81-8AE3BBBC5668}" type="presParOf" srcId="{88130B8C-18D3-4E8F-872E-474853DC9130}" destId="{A287C4FE-0B36-4B9D-B0B4-4AC271AB78D6}" srcOrd="12" destOrd="0" presId="urn:microsoft.com/office/officeart/2018/2/layout/IconLabelList"/>
    <dgm:cxn modelId="{CA628F89-B0C6-449B-9003-451DDFE2A6C0}" type="presParOf" srcId="{A287C4FE-0B36-4B9D-B0B4-4AC271AB78D6}" destId="{2ED8535C-3995-4416-9052-D7076D9641EF}" srcOrd="0" destOrd="0" presId="urn:microsoft.com/office/officeart/2018/2/layout/IconLabelList"/>
    <dgm:cxn modelId="{BA342670-6D52-4EAB-9B5E-E29ACC2D6EA8}" type="presParOf" srcId="{A287C4FE-0B36-4B9D-B0B4-4AC271AB78D6}" destId="{8F0BBEF4-975E-44EA-983E-11F371FF8B8B}" srcOrd="1" destOrd="0" presId="urn:microsoft.com/office/officeart/2018/2/layout/IconLabelList"/>
    <dgm:cxn modelId="{C983898E-F2AE-4694-8068-AED0C312B7CD}" type="presParOf" srcId="{A287C4FE-0B36-4B9D-B0B4-4AC271AB78D6}" destId="{C2A207AC-3489-4F2B-8D37-37ACD1ECFCF4}"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7BB3482-EA75-441C-9F0A-2FCDEC6AA80F}"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217309B0-9FF2-4075-A777-A0FF041A8701}">
      <dgm:prSet/>
      <dgm:spPr/>
      <dgm:t>
        <a:bodyPr/>
        <a:lstStyle/>
        <a:p>
          <a:r>
            <a:rPr lang="en-US" baseline="0"/>
            <a:t>Doxological</a:t>
          </a:r>
          <a:endParaRPr lang="en-US"/>
        </a:p>
      </dgm:t>
    </dgm:pt>
    <dgm:pt modelId="{BEB5AE66-C2DD-4197-9F61-01BD603AD55F}" type="parTrans" cxnId="{129F2C86-F175-4049-BB57-1952647D1DBB}">
      <dgm:prSet/>
      <dgm:spPr/>
      <dgm:t>
        <a:bodyPr/>
        <a:lstStyle/>
        <a:p>
          <a:endParaRPr lang="en-US"/>
        </a:p>
      </dgm:t>
    </dgm:pt>
    <dgm:pt modelId="{9119B785-D77B-452A-9963-366D74600BAF}" type="sibTrans" cxnId="{129F2C86-F175-4049-BB57-1952647D1DBB}">
      <dgm:prSet/>
      <dgm:spPr/>
      <dgm:t>
        <a:bodyPr/>
        <a:lstStyle/>
        <a:p>
          <a:endParaRPr lang="en-US"/>
        </a:p>
      </dgm:t>
    </dgm:pt>
    <dgm:pt modelId="{225BA556-1CBF-4F24-983A-768DA14A76C9}">
      <dgm:prSet/>
      <dgm:spPr/>
      <dgm:t>
        <a:bodyPr/>
        <a:lstStyle/>
        <a:p>
          <a:r>
            <a:rPr lang="en-US" baseline="0"/>
            <a:t>Logocentric</a:t>
          </a:r>
          <a:endParaRPr lang="en-US"/>
        </a:p>
      </dgm:t>
    </dgm:pt>
    <dgm:pt modelId="{6FE0B334-8621-490B-982B-D44191917361}" type="parTrans" cxnId="{C56A5887-BF4A-489B-82FA-5AB50003DA0B}">
      <dgm:prSet/>
      <dgm:spPr/>
      <dgm:t>
        <a:bodyPr/>
        <a:lstStyle/>
        <a:p>
          <a:endParaRPr lang="en-US"/>
        </a:p>
      </dgm:t>
    </dgm:pt>
    <dgm:pt modelId="{C564C76A-D3F0-42D1-9D03-117838769950}" type="sibTrans" cxnId="{C56A5887-BF4A-489B-82FA-5AB50003DA0B}">
      <dgm:prSet/>
      <dgm:spPr/>
      <dgm:t>
        <a:bodyPr/>
        <a:lstStyle/>
        <a:p>
          <a:endParaRPr lang="en-US"/>
        </a:p>
      </dgm:t>
    </dgm:pt>
    <dgm:pt modelId="{86D158FB-8DEC-4425-8DF1-5D1B777AAE2B}">
      <dgm:prSet/>
      <dgm:spPr/>
      <dgm:t>
        <a:bodyPr/>
        <a:lstStyle/>
        <a:p>
          <a:r>
            <a:rPr lang="en-US" baseline="0"/>
            <a:t>Pneuma-dynamic</a:t>
          </a:r>
          <a:endParaRPr lang="en-US"/>
        </a:p>
      </dgm:t>
    </dgm:pt>
    <dgm:pt modelId="{799A15CE-4F80-4A69-9AB1-8C67FF6ABCE3}" type="parTrans" cxnId="{C72C3FDE-C204-437F-9FE1-D3764FE8481D}">
      <dgm:prSet/>
      <dgm:spPr/>
      <dgm:t>
        <a:bodyPr/>
        <a:lstStyle/>
        <a:p>
          <a:endParaRPr lang="en-US"/>
        </a:p>
      </dgm:t>
    </dgm:pt>
    <dgm:pt modelId="{D432D455-A87C-4C62-9D4F-8ABEC524B11F}" type="sibTrans" cxnId="{C72C3FDE-C204-437F-9FE1-D3764FE8481D}">
      <dgm:prSet/>
      <dgm:spPr/>
      <dgm:t>
        <a:bodyPr/>
        <a:lstStyle/>
        <a:p>
          <a:endParaRPr lang="en-US"/>
        </a:p>
      </dgm:t>
    </dgm:pt>
    <dgm:pt modelId="{4200D816-6C92-421D-BEEC-73A53E7CA9DF}">
      <dgm:prSet/>
      <dgm:spPr/>
      <dgm:t>
        <a:bodyPr/>
        <a:lstStyle/>
        <a:p>
          <a:r>
            <a:rPr lang="en-US" baseline="0"/>
            <a:t>Covenantal</a:t>
          </a:r>
          <a:endParaRPr lang="en-US"/>
        </a:p>
      </dgm:t>
    </dgm:pt>
    <dgm:pt modelId="{E2A7CF9C-24A5-4919-98BC-618A784182E1}" type="parTrans" cxnId="{84E62FC0-12CF-42EB-8F8C-127995906022}">
      <dgm:prSet/>
      <dgm:spPr/>
      <dgm:t>
        <a:bodyPr/>
        <a:lstStyle/>
        <a:p>
          <a:endParaRPr lang="en-US"/>
        </a:p>
      </dgm:t>
    </dgm:pt>
    <dgm:pt modelId="{57B441DC-2CEA-4353-8C9D-FC20CEAE9037}" type="sibTrans" cxnId="{84E62FC0-12CF-42EB-8F8C-127995906022}">
      <dgm:prSet/>
      <dgm:spPr/>
      <dgm:t>
        <a:bodyPr/>
        <a:lstStyle/>
        <a:p>
          <a:endParaRPr lang="en-US"/>
        </a:p>
      </dgm:t>
    </dgm:pt>
    <dgm:pt modelId="{1399CD62-1655-4965-BB6C-916E0FEF76AC}">
      <dgm:prSet/>
      <dgm:spPr/>
      <dgm:t>
        <a:bodyPr/>
        <a:lstStyle/>
        <a:p>
          <a:r>
            <a:rPr lang="en-US" baseline="0"/>
            <a:t>Confessional</a:t>
          </a:r>
          <a:endParaRPr lang="en-US"/>
        </a:p>
      </dgm:t>
    </dgm:pt>
    <dgm:pt modelId="{3C7612B0-9CBC-4B7B-8D70-09B68245B779}" type="parTrans" cxnId="{0C469CF4-6C37-46DC-B06D-FF2AF9BB73F3}">
      <dgm:prSet/>
      <dgm:spPr/>
      <dgm:t>
        <a:bodyPr/>
        <a:lstStyle/>
        <a:p>
          <a:endParaRPr lang="en-US"/>
        </a:p>
      </dgm:t>
    </dgm:pt>
    <dgm:pt modelId="{C0475030-08EC-4D4B-B0E2-71CB1124B52B}" type="sibTrans" cxnId="{0C469CF4-6C37-46DC-B06D-FF2AF9BB73F3}">
      <dgm:prSet/>
      <dgm:spPr/>
      <dgm:t>
        <a:bodyPr/>
        <a:lstStyle/>
        <a:p>
          <a:endParaRPr lang="en-US"/>
        </a:p>
      </dgm:t>
    </dgm:pt>
    <dgm:pt modelId="{24D934EF-B178-4FD4-A1AA-159D9B3999E2}">
      <dgm:prSet/>
      <dgm:spPr/>
      <dgm:t>
        <a:bodyPr/>
        <a:lstStyle/>
        <a:p>
          <a:r>
            <a:rPr lang="en-US" baseline="0"/>
            <a:t>Missional</a:t>
          </a:r>
          <a:endParaRPr lang="en-US"/>
        </a:p>
      </dgm:t>
    </dgm:pt>
    <dgm:pt modelId="{C9BC5790-6DF4-4941-8E0D-2B0D07B66894}" type="parTrans" cxnId="{542CD3E9-7678-4377-9ED5-7DC429425135}">
      <dgm:prSet/>
      <dgm:spPr/>
      <dgm:t>
        <a:bodyPr/>
        <a:lstStyle/>
        <a:p>
          <a:endParaRPr lang="en-US"/>
        </a:p>
      </dgm:t>
    </dgm:pt>
    <dgm:pt modelId="{27F3D172-6B3F-4C98-9D22-9AF04A8D5C94}" type="sibTrans" cxnId="{542CD3E9-7678-4377-9ED5-7DC429425135}">
      <dgm:prSet/>
      <dgm:spPr/>
      <dgm:t>
        <a:bodyPr/>
        <a:lstStyle/>
        <a:p>
          <a:endParaRPr lang="en-US"/>
        </a:p>
      </dgm:t>
    </dgm:pt>
    <dgm:pt modelId="{2B1FDB4F-73A9-418C-B283-C8DD559C16C4}">
      <dgm:prSet/>
      <dgm:spPr/>
      <dgm:t>
        <a:bodyPr/>
        <a:lstStyle/>
        <a:p>
          <a:r>
            <a:rPr lang="en-US" baseline="0">
              <a:latin typeface="Century Schoolbook" panose="02040604050505020304"/>
            </a:rPr>
            <a:t>Spatio-Temporal/Eschatological</a:t>
          </a:r>
          <a:endParaRPr lang="en-US"/>
        </a:p>
      </dgm:t>
    </dgm:pt>
    <dgm:pt modelId="{2BB7E5FF-FAF4-4997-90D3-735A94A47366}" type="parTrans" cxnId="{49CEB181-1D5E-461B-9DEF-E54481CE201A}">
      <dgm:prSet/>
      <dgm:spPr/>
      <dgm:t>
        <a:bodyPr/>
        <a:lstStyle/>
        <a:p>
          <a:endParaRPr lang="en-US"/>
        </a:p>
      </dgm:t>
    </dgm:pt>
    <dgm:pt modelId="{B91B80E9-304E-455F-ABB0-4346CFF44DD3}" type="sibTrans" cxnId="{49CEB181-1D5E-461B-9DEF-E54481CE201A}">
      <dgm:prSet/>
      <dgm:spPr/>
      <dgm:t>
        <a:bodyPr/>
        <a:lstStyle/>
        <a:p>
          <a:endParaRPr lang="en-US"/>
        </a:p>
      </dgm:t>
    </dgm:pt>
    <dgm:pt modelId="{F5D874E4-FD3C-4D68-995D-8DAC9C8F9BC5}" type="pres">
      <dgm:prSet presAssocID="{57BB3482-EA75-441C-9F0A-2FCDEC6AA80F}" presName="vert0" presStyleCnt="0">
        <dgm:presLayoutVars>
          <dgm:dir/>
          <dgm:animOne val="branch"/>
          <dgm:animLvl val="lvl"/>
        </dgm:presLayoutVars>
      </dgm:prSet>
      <dgm:spPr/>
    </dgm:pt>
    <dgm:pt modelId="{270F56F8-32CF-4F15-834D-2889B426DA5C}" type="pres">
      <dgm:prSet presAssocID="{217309B0-9FF2-4075-A777-A0FF041A8701}" presName="thickLine" presStyleLbl="alignNode1" presStyleIdx="0" presStyleCnt="7"/>
      <dgm:spPr/>
    </dgm:pt>
    <dgm:pt modelId="{46E49537-8AAA-412B-A330-39469485C0F7}" type="pres">
      <dgm:prSet presAssocID="{217309B0-9FF2-4075-A777-A0FF041A8701}" presName="horz1" presStyleCnt="0"/>
      <dgm:spPr/>
    </dgm:pt>
    <dgm:pt modelId="{C88A27EF-3B98-4536-9431-AADC79DB89FE}" type="pres">
      <dgm:prSet presAssocID="{217309B0-9FF2-4075-A777-A0FF041A8701}" presName="tx1" presStyleLbl="revTx" presStyleIdx="0" presStyleCnt="7"/>
      <dgm:spPr/>
    </dgm:pt>
    <dgm:pt modelId="{21580847-5315-436A-8078-EEFA7EA7F365}" type="pres">
      <dgm:prSet presAssocID="{217309B0-9FF2-4075-A777-A0FF041A8701}" presName="vert1" presStyleCnt="0"/>
      <dgm:spPr/>
    </dgm:pt>
    <dgm:pt modelId="{54B9F190-C0BA-45DC-894E-B68A79032AED}" type="pres">
      <dgm:prSet presAssocID="{225BA556-1CBF-4F24-983A-768DA14A76C9}" presName="thickLine" presStyleLbl="alignNode1" presStyleIdx="1" presStyleCnt="7"/>
      <dgm:spPr/>
    </dgm:pt>
    <dgm:pt modelId="{D9BCB2F2-7077-4808-B002-FEF16F42A84B}" type="pres">
      <dgm:prSet presAssocID="{225BA556-1CBF-4F24-983A-768DA14A76C9}" presName="horz1" presStyleCnt="0"/>
      <dgm:spPr/>
    </dgm:pt>
    <dgm:pt modelId="{81ABAF35-AE80-45EA-88D5-D999C5C59232}" type="pres">
      <dgm:prSet presAssocID="{225BA556-1CBF-4F24-983A-768DA14A76C9}" presName="tx1" presStyleLbl="revTx" presStyleIdx="1" presStyleCnt="7"/>
      <dgm:spPr/>
    </dgm:pt>
    <dgm:pt modelId="{FDBA9146-C090-46F8-A2D5-B015E970CBA5}" type="pres">
      <dgm:prSet presAssocID="{225BA556-1CBF-4F24-983A-768DA14A76C9}" presName="vert1" presStyleCnt="0"/>
      <dgm:spPr/>
    </dgm:pt>
    <dgm:pt modelId="{75175516-8BC2-40F9-A407-6B403E94FF12}" type="pres">
      <dgm:prSet presAssocID="{86D158FB-8DEC-4425-8DF1-5D1B777AAE2B}" presName="thickLine" presStyleLbl="alignNode1" presStyleIdx="2" presStyleCnt="7"/>
      <dgm:spPr/>
    </dgm:pt>
    <dgm:pt modelId="{4E75A714-E34E-4B28-88A5-28AC7F253886}" type="pres">
      <dgm:prSet presAssocID="{86D158FB-8DEC-4425-8DF1-5D1B777AAE2B}" presName="horz1" presStyleCnt="0"/>
      <dgm:spPr/>
    </dgm:pt>
    <dgm:pt modelId="{507A7B6E-3D0C-4F70-98E7-C9547342B54F}" type="pres">
      <dgm:prSet presAssocID="{86D158FB-8DEC-4425-8DF1-5D1B777AAE2B}" presName="tx1" presStyleLbl="revTx" presStyleIdx="2" presStyleCnt="7"/>
      <dgm:spPr/>
    </dgm:pt>
    <dgm:pt modelId="{61F2C9EF-17C8-4860-8944-877871DFE807}" type="pres">
      <dgm:prSet presAssocID="{86D158FB-8DEC-4425-8DF1-5D1B777AAE2B}" presName="vert1" presStyleCnt="0"/>
      <dgm:spPr/>
    </dgm:pt>
    <dgm:pt modelId="{94595A70-8269-4796-907F-4EF04A1A6EC4}" type="pres">
      <dgm:prSet presAssocID="{4200D816-6C92-421D-BEEC-73A53E7CA9DF}" presName="thickLine" presStyleLbl="alignNode1" presStyleIdx="3" presStyleCnt="7"/>
      <dgm:spPr/>
    </dgm:pt>
    <dgm:pt modelId="{B1062C9C-93ED-4662-8ACF-6F8F4913E084}" type="pres">
      <dgm:prSet presAssocID="{4200D816-6C92-421D-BEEC-73A53E7CA9DF}" presName="horz1" presStyleCnt="0"/>
      <dgm:spPr/>
    </dgm:pt>
    <dgm:pt modelId="{07AFAB85-6C10-4616-B39A-9EAE38C0AE30}" type="pres">
      <dgm:prSet presAssocID="{4200D816-6C92-421D-BEEC-73A53E7CA9DF}" presName="tx1" presStyleLbl="revTx" presStyleIdx="3" presStyleCnt="7"/>
      <dgm:spPr/>
    </dgm:pt>
    <dgm:pt modelId="{176083BF-47CC-4B38-9352-26F807BB1A25}" type="pres">
      <dgm:prSet presAssocID="{4200D816-6C92-421D-BEEC-73A53E7CA9DF}" presName="vert1" presStyleCnt="0"/>
      <dgm:spPr/>
    </dgm:pt>
    <dgm:pt modelId="{CD70F764-C974-48E6-860F-76FE7CA5E48C}" type="pres">
      <dgm:prSet presAssocID="{1399CD62-1655-4965-BB6C-916E0FEF76AC}" presName="thickLine" presStyleLbl="alignNode1" presStyleIdx="4" presStyleCnt="7"/>
      <dgm:spPr/>
    </dgm:pt>
    <dgm:pt modelId="{F9A3A3B0-2141-4F41-9C2F-D8A51799A1EA}" type="pres">
      <dgm:prSet presAssocID="{1399CD62-1655-4965-BB6C-916E0FEF76AC}" presName="horz1" presStyleCnt="0"/>
      <dgm:spPr/>
    </dgm:pt>
    <dgm:pt modelId="{C5A88886-9677-4F02-AA7C-C4FA994C9789}" type="pres">
      <dgm:prSet presAssocID="{1399CD62-1655-4965-BB6C-916E0FEF76AC}" presName="tx1" presStyleLbl="revTx" presStyleIdx="4" presStyleCnt="7"/>
      <dgm:spPr/>
    </dgm:pt>
    <dgm:pt modelId="{E8238E16-4163-4A1E-9B72-5AA2969EF98D}" type="pres">
      <dgm:prSet presAssocID="{1399CD62-1655-4965-BB6C-916E0FEF76AC}" presName="vert1" presStyleCnt="0"/>
      <dgm:spPr/>
    </dgm:pt>
    <dgm:pt modelId="{291F465C-A58C-49C4-BE0F-1A0DF84F4AA0}" type="pres">
      <dgm:prSet presAssocID="{24D934EF-B178-4FD4-A1AA-159D9B3999E2}" presName="thickLine" presStyleLbl="alignNode1" presStyleIdx="5" presStyleCnt="7"/>
      <dgm:spPr/>
    </dgm:pt>
    <dgm:pt modelId="{EF09D29B-D66A-4518-AE17-9F8E7D280401}" type="pres">
      <dgm:prSet presAssocID="{24D934EF-B178-4FD4-A1AA-159D9B3999E2}" presName="horz1" presStyleCnt="0"/>
      <dgm:spPr/>
    </dgm:pt>
    <dgm:pt modelId="{678AB453-2BB7-4817-ADFA-B5C5FDDEAE47}" type="pres">
      <dgm:prSet presAssocID="{24D934EF-B178-4FD4-A1AA-159D9B3999E2}" presName="tx1" presStyleLbl="revTx" presStyleIdx="5" presStyleCnt="7"/>
      <dgm:spPr/>
    </dgm:pt>
    <dgm:pt modelId="{5472E55E-2A5E-461E-BCCC-336527A50E8F}" type="pres">
      <dgm:prSet presAssocID="{24D934EF-B178-4FD4-A1AA-159D9B3999E2}" presName="vert1" presStyleCnt="0"/>
      <dgm:spPr/>
    </dgm:pt>
    <dgm:pt modelId="{98D309CF-8F86-42BE-B8EA-C2A8523AD52C}" type="pres">
      <dgm:prSet presAssocID="{2B1FDB4F-73A9-418C-B283-C8DD559C16C4}" presName="thickLine" presStyleLbl="alignNode1" presStyleIdx="6" presStyleCnt="7"/>
      <dgm:spPr/>
    </dgm:pt>
    <dgm:pt modelId="{84851972-BB45-4BE6-A08A-9C2A64087778}" type="pres">
      <dgm:prSet presAssocID="{2B1FDB4F-73A9-418C-B283-C8DD559C16C4}" presName="horz1" presStyleCnt="0"/>
      <dgm:spPr/>
    </dgm:pt>
    <dgm:pt modelId="{9AF40B81-5F7D-429B-ABE2-8DE2CBCC73DC}" type="pres">
      <dgm:prSet presAssocID="{2B1FDB4F-73A9-418C-B283-C8DD559C16C4}" presName="tx1" presStyleLbl="revTx" presStyleIdx="6" presStyleCnt="7"/>
      <dgm:spPr/>
    </dgm:pt>
    <dgm:pt modelId="{8C0C9609-0058-48F9-AA8E-98607D8A8990}" type="pres">
      <dgm:prSet presAssocID="{2B1FDB4F-73A9-418C-B283-C8DD559C16C4}" presName="vert1" presStyleCnt="0"/>
      <dgm:spPr/>
    </dgm:pt>
  </dgm:ptLst>
  <dgm:cxnLst>
    <dgm:cxn modelId="{F4642F0E-9C54-4CCD-B99C-3C2F542B96B1}" type="presOf" srcId="{24D934EF-B178-4FD4-A1AA-159D9B3999E2}" destId="{678AB453-2BB7-4817-ADFA-B5C5FDDEAE47}" srcOrd="0" destOrd="0" presId="urn:microsoft.com/office/officeart/2008/layout/LinedList"/>
    <dgm:cxn modelId="{69715E17-6549-47FC-861C-A854028D4E7A}" type="presOf" srcId="{4200D816-6C92-421D-BEEC-73A53E7CA9DF}" destId="{07AFAB85-6C10-4616-B39A-9EAE38C0AE30}" srcOrd="0" destOrd="0" presId="urn:microsoft.com/office/officeart/2008/layout/LinedList"/>
    <dgm:cxn modelId="{A0177F59-B77B-48F7-BC43-58D68E8B1E61}" type="presOf" srcId="{225BA556-1CBF-4F24-983A-768DA14A76C9}" destId="{81ABAF35-AE80-45EA-88D5-D999C5C59232}" srcOrd="0" destOrd="0" presId="urn:microsoft.com/office/officeart/2008/layout/LinedList"/>
    <dgm:cxn modelId="{666D6A65-F475-4664-BBE1-7307712D8FE5}" type="presOf" srcId="{2B1FDB4F-73A9-418C-B283-C8DD559C16C4}" destId="{9AF40B81-5F7D-429B-ABE2-8DE2CBCC73DC}" srcOrd="0" destOrd="0" presId="urn:microsoft.com/office/officeart/2008/layout/LinedList"/>
    <dgm:cxn modelId="{53A46A7E-1E35-4A33-B1C7-AFA2276521B4}" type="presOf" srcId="{1399CD62-1655-4965-BB6C-916E0FEF76AC}" destId="{C5A88886-9677-4F02-AA7C-C4FA994C9789}" srcOrd="0" destOrd="0" presId="urn:microsoft.com/office/officeart/2008/layout/LinedList"/>
    <dgm:cxn modelId="{49CEB181-1D5E-461B-9DEF-E54481CE201A}" srcId="{57BB3482-EA75-441C-9F0A-2FCDEC6AA80F}" destId="{2B1FDB4F-73A9-418C-B283-C8DD559C16C4}" srcOrd="6" destOrd="0" parTransId="{2BB7E5FF-FAF4-4997-90D3-735A94A47366}" sibTransId="{B91B80E9-304E-455F-ABB0-4346CFF44DD3}"/>
    <dgm:cxn modelId="{129F2C86-F175-4049-BB57-1952647D1DBB}" srcId="{57BB3482-EA75-441C-9F0A-2FCDEC6AA80F}" destId="{217309B0-9FF2-4075-A777-A0FF041A8701}" srcOrd="0" destOrd="0" parTransId="{BEB5AE66-C2DD-4197-9F61-01BD603AD55F}" sibTransId="{9119B785-D77B-452A-9963-366D74600BAF}"/>
    <dgm:cxn modelId="{C56A5887-BF4A-489B-82FA-5AB50003DA0B}" srcId="{57BB3482-EA75-441C-9F0A-2FCDEC6AA80F}" destId="{225BA556-1CBF-4F24-983A-768DA14A76C9}" srcOrd="1" destOrd="0" parTransId="{6FE0B334-8621-490B-982B-D44191917361}" sibTransId="{C564C76A-D3F0-42D1-9D03-117838769950}"/>
    <dgm:cxn modelId="{0FE04988-41DD-438A-BE07-FD8BA4CFAA47}" type="presOf" srcId="{217309B0-9FF2-4075-A777-A0FF041A8701}" destId="{C88A27EF-3B98-4536-9431-AADC79DB89FE}" srcOrd="0" destOrd="0" presId="urn:microsoft.com/office/officeart/2008/layout/LinedList"/>
    <dgm:cxn modelId="{FFCA4D89-10D9-4099-AAAE-744467ECD435}" type="presOf" srcId="{86D158FB-8DEC-4425-8DF1-5D1B777AAE2B}" destId="{507A7B6E-3D0C-4F70-98E7-C9547342B54F}" srcOrd="0" destOrd="0" presId="urn:microsoft.com/office/officeart/2008/layout/LinedList"/>
    <dgm:cxn modelId="{333E60BF-7FA0-417D-A13A-3E935F21362B}" type="presOf" srcId="{57BB3482-EA75-441C-9F0A-2FCDEC6AA80F}" destId="{F5D874E4-FD3C-4D68-995D-8DAC9C8F9BC5}" srcOrd="0" destOrd="0" presId="urn:microsoft.com/office/officeart/2008/layout/LinedList"/>
    <dgm:cxn modelId="{84E62FC0-12CF-42EB-8F8C-127995906022}" srcId="{57BB3482-EA75-441C-9F0A-2FCDEC6AA80F}" destId="{4200D816-6C92-421D-BEEC-73A53E7CA9DF}" srcOrd="3" destOrd="0" parTransId="{E2A7CF9C-24A5-4919-98BC-618A784182E1}" sibTransId="{57B441DC-2CEA-4353-8C9D-FC20CEAE9037}"/>
    <dgm:cxn modelId="{C72C3FDE-C204-437F-9FE1-D3764FE8481D}" srcId="{57BB3482-EA75-441C-9F0A-2FCDEC6AA80F}" destId="{86D158FB-8DEC-4425-8DF1-5D1B777AAE2B}" srcOrd="2" destOrd="0" parTransId="{799A15CE-4F80-4A69-9AB1-8C67FF6ABCE3}" sibTransId="{D432D455-A87C-4C62-9D4F-8ABEC524B11F}"/>
    <dgm:cxn modelId="{542CD3E9-7678-4377-9ED5-7DC429425135}" srcId="{57BB3482-EA75-441C-9F0A-2FCDEC6AA80F}" destId="{24D934EF-B178-4FD4-A1AA-159D9B3999E2}" srcOrd="5" destOrd="0" parTransId="{C9BC5790-6DF4-4941-8E0D-2B0D07B66894}" sibTransId="{27F3D172-6B3F-4C98-9D22-9AF04A8D5C94}"/>
    <dgm:cxn modelId="{0C469CF4-6C37-46DC-B06D-FF2AF9BB73F3}" srcId="{57BB3482-EA75-441C-9F0A-2FCDEC6AA80F}" destId="{1399CD62-1655-4965-BB6C-916E0FEF76AC}" srcOrd="4" destOrd="0" parTransId="{3C7612B0-9CBC-4B7B-8D70-09B68245B779}" sibTransId="{C0475030-08EC-4D4B-B0E2-71CB1124B52B}"/>
    <dgm:cxn modelId="{FE07CEDE-009D-4AD6-88EF-0D7ECF264A19}" type="presParOf" srcId="{F5D874E4-FD3C-4D68-995D-8DAC9C8F9BC5}" destId="{270F56F8-32CF-4F15-834D-2889B426DA5C}" srcOrd="0" destOrd="0" presId="urn:microsoft.com/office/officeart/2008/layout/LinedList"/>
    <dgm:cxn modelId="{BCF74FE7-BB2A-462D-8772-72FC1683FD9F}" type="presParOf" srcId="{F5D874E4-FD3C-4D68-995D-8DAC9C8F9BC5}" destId="{46E49537-8AAA-412B-A330-39469485C0F7}" srcOrd="1" destOrd="0" presId="urn:microsoft.com/office/officeart/2008/layout/LinedList"/>
    <dgm:cxn modelId="{19C85D94-80F8-46C6-9584-EFA4C588C846}" type="presParOf" srcId="{46E49537-8AAA-412B-A330-39469485C0F7}" destId="{C88A27EF-3B98-4536-9431-AADC79DB89FE}" srcOrd="0" destOrd="0" presId="urn:microsoft.com/office/officeart/2008/layout/LinedList"/>
    <dgm:cxn modelId="{50C8E7B6-8B39-4053-AA1B-221EBC4FC079}" type="presParOf" srcId="{46E49537-8AAA-412B-A330-39469485C0F7}" destId="{21580847-5315-436A-8078-EEFA7EA7F365}" srcOrd="1" destOrd="0" presId="urn:microsoft.com/office/officeart/2008/layout/LinedList"/>
    <dgm:cxn modelId="{5CA9160E-F21D-4C9B-AC1D-7C6000E162E0}" type="presParOf" srcId="{F5D874E4-FD3C-4D68-995D-8DAC9C8F9BC5}" destId="{54B9F190-C0BA-45DC-894E-B68A79032AED}" srcOrd="2" destOrd="0" presId="urn:microsoft.com/office/officeart/2008/layout/LinedList"/>
    <dgm:cxn modelId="{072BC0A1-A9D7-4827-A06C-8C345E9F5FE1}" type="presParOf" srcId="{F5D874E4-FD3C-4D68-995D-8DAC9C8F9BC5}" destId="{D9BCB2F2-7077-4808-B002-FEF16F42A84B}" srcOrd="3" destOrd="0" presId="urn:microsoft.com/office/officeart/2008/layout/LinedList"/>
    <dgm:cxn modelId="{15F6FFF4-9EA4-46FD-902A-3CF8AB88B1C5}" type="presParOf" srcId="{D9BCB2F2-7077-4808-B002-FEF16F42A84B}" destId="{81ABAF35-AE80-45EA-88D5-D999C5C59232}" srcOrd="0" destOrd="0" presId="urn:microsoft.com/office/officeart/2008/layout/LinedList"/>
    <dgm:cxn modelId="{D1F9B161-A12A-4F02-8C14-C7D77224ADFA}" type="presParOf" srcId="{D9BCB2F2-7077-4808-B002-FEF16F42A84B}" destId="{FDBA9146-C090-46F8-A2D5-B015E970CBA5}" srcOrd="1" destOrd="0" presId="urn:microsoft.com/office/officeart/2008/layout/LinedList"/>
    <dgm:cxn modelId="{D9F1B7A4-E12B-4A32-8AB9-3ED153AB2BD9}" type="presParOf" srcId="{F5D874E4-FD3C-4D68-995D-8DAC9C8F9BC5}" destId="{75175516-8BC2-40F9-A407-6B403E94FF12}" srcOrd="4" destOrd="0" presId="urn:microsoft.com/office/officeart/2008/layout/LinedList"/>
    <dgm:cxn modelId="{D8C486F9-3924-48AD-8B94-1127BA7A3ECE}" type="presParOf" srcId="{F5D874E4-FD3C-4D68-995D-8DAC9C8F9BC5}" destId="{4E75A714-E34E-4B28-88A5-28AC7F253886}" srcOrd="5" destOrd="0" presId="urn:microsoft.com/office/officeart/2008/layout/LinedList"/>
    <dgm:cxn modelId="{816D45F9-D71D-4E86-9B91-2F1BCD004FC9}" type="presParOf" srcId="{4E75A714-E34E-4B28-88A5-28AC7F253886}" destId="{507A7B6E-3D0C-4F70-98E7-C9547342B54F}" srcOrd="0" destOrd="0" presId="urn:microsoft.com/office/officeart/2008/layout/LinedList"/>
    <dgm:cxn modelId="{AD9A3111-46D1-47B0-8ABE-611725F87447}" type="presParOf" srcId="{4E75A714-E34E-4B28-88A5-28AC7F253886}" destId="{61F2C9EF-17C8-4860-8944-877871DFE807}" srcOrd="1" destOrd="0" presId="urn:microsoft.com/office/officeart/2008/layout/LinedList"/>
    <dgm:cxn modelId="{AC0791B7-17EA-4A15-A27D-5654071D984E}" type="presParOf" srcId="{F5D874E4-FD3C-4D68-995D-8DAC9C8F9BC5}" destId="{94595A70-8269-4796-907F-4EF04A1A6EC4}" srcOrd="6" destOrd="0" presId="urn:microsoft.com/office/officeart/2008/layout/LinedList"/>
    <dgm:cxn modelId="{D1E2EBDD-4F99-4677-8170-E5423E46D742}" type="presParOf" srcId="{F5D874E4-FD3C-4D68-995D-8DAC9C8F9BC5}" destId="{B1062C9C-93ED-4662-8ACF-6F8F4913E084}" srcOrd="7" destOrd="0" presId="urn:microsoft.com/office/officeart/2008/layout/LinedList"/>
    <dgm:cxn modelId="{BA13BD55-7204-484C-99C4-90856E113F73}" type="presParOf" srcId="{B1062C9C-93ED-4662-8ACF-6F8F4913E084}" destId="{07AFAB85-6C10-4616-B39A-9EAE38C0AE30}" srcOrd="0" destOrd="0" presId="urn:microsoft.com/office/officeart/2008/layout/LinedList"/>
    <dgm:cxn modelId="{59A3443C-BF8F-4D23-B269-8A5E11265110}" type="presParOf" srcId="{B1062C9C-93ED-4662-8ACF-6F8F4913E084}" destId="{176083BF-47CC-4B38-9352-26F807BB1A25}" srcOrd="1" destOrd="0" presId="urn:microsoft.com/office/officeart/2008/layout/LinedList"/>
    <dgm:cxn modelId="{15610139-A6C9-4056-A08C-B64399B81E66}" type="presParOf" srcId="{F5D874E4-FD3C-4D68-995D-8DAC9C8F9BC5}" destId="{CD70F764-C974-48E6-860F-76FE7CA5E48C}" srcOrd="8" destOrd="0" presId="urn:microsoft.com/office/officeart/2008/layout/LinedList"/>
    <dgm:cxn modelId="{EC6931F4-BE8D-49B2-8F19-361DFE8B3F41}" type="presParOf" srcId="{F5D874E4-FD3C-4D68-995D-8DAC9C8F9BC5}" destId="{F9A3A3B0-2141-4F41-9C2F-D8A51799A1EA}" srcOrd="9" destOrd="0" presId="urn:microsoft.com/office/officeart/2008/layout/LinedList"/>
    <dgm:cxn modelId="{E5F955FC-E29F-42F6-9056-717047F8514F}" type="presParOf" srcId="{F9A3A3B0-2141-4F41-9C2F-D8A51799A1EA}" destId="{C5A88886-9677-4F02-AA7C-C4FA994C9789}" srcOrd="0" destOrd="0" presId="urn:microsoft.com/office/officeart/2008/layout/LinedList"/>
    <dgm:cxn modelId="{28D99726-BE05-4791-9255-75AD40C03442}" type="presParOf" srcId="{F9A3A3B0-2141-4F41-9C2F-D8A51799A1EA}" destId="{E8238E16-4163-4A1E-9B72-5AA2969EF98D}" srcOrd="1" destOrd="0" presId="urn:microsoft.com/office/officeart/2008/layout/LinedList"/>
    <dgm:cxn modelId="{D4E7489F-5D73-42A3-9989-61BEA7BE488E}" type="presParOf" srcId="{F5D874E4-FD3C-4D68-995D-8DAC9C8F9BC5}" destId="{291F465C-A58C-49C4-BE0F-1A0DF84F4AA0}" srcOrd="10" destOrd="0" presId="urn:microsoft.com/office/officeart/2008/layout/LinedList"/>
    <dgm:cxn modelId="{2B8B7B7A-B642-4F59-85CC-AF970859F4A7}" type="presParOf" srcId="{F5D874E4-FD3C-4D68-995D-8DAC9C8F9BC5}" destId="{EF09D29B-D66A-4518-AE17-9F8E7D280401}" srcOrd="11" destOrd="0" presId="urn:microsoft.com/office/officeart/2008/layout/LinedList"/>
    <dgm:cxn modelId="{B7E310CF-5B23-4958-B74C-F1795DA305CD}" type="presParOf" srcId="{EF09D29B-D66A-4518-AE17-9F8E7D280401}" destId="{678AB453-2BB7-4817-ADFA-B5C5FDDEAE47}" srcOrd="0" destOrd="0" presId="urn:microsoft.com/office/officeart/2008/layout/LinedList"/>
    <dgm:cxn modelId="{5EF8A4E7-02BE-4504-80CC-9AD55B36B387}" type="presParOf" srcId="{EF09D29B-D66A-4518-AE17-9F8E7D280401}" destId="{5472E55E-2A5E-461E-BCCC-336527A50E8F}" srcOrd="1" destOrd="0" presId="urn:microsoft.com/office/officeart/2008/layout/LinedList"/>
    <dgm:cxn modelId="{C6DB0023-21BA-4C70-92F9-D07CF1BEE866}" type="presParOf" srcId="{F5D874E4-FD3C-4D68-995D-8DAC9C8F9BC5}" destId="{98D309CF-8F86-42BE-B8EA-C2A8523AD52C}" srcOrd="12" destOrd="0" presId="urn:microsoft.com/office/officeart/2008/layout/LinedList"/>
    <dgm:cxn modelId="{EDB7B87A-DA0F-444E-9CF6-DCDE882C2DFA}" type="presParOf" srcId="{F5D874E4-FD3C-4D68-995D-8DAC9C8F9BC5}" destId="{84851972-BB45-4BE6-A08A-9C2A64087778}" srcOrd="13" destOrd="0" presId="urn:microsoft.com/office/officeart/2008/layout/LinedList"/>
    <dgm:cxn modelId="{262B9D0A-2B8A-49A5-B86E-1548E959B6A0}" type="presParOf" srcId="{84851972-BB45-4BE6-A08A-9C2A64087778}" destId="{9AF40B81-5F7D-429B-ABE2-8DE2CBCC73DC}" srcOrd="0" destOrd="0" presId="urn:microsoft.com/office/officeart/2008/layout/LinedList"/>
    <dgm:cxn modelId="{42EEE275-8EA3-4AA4-8AFC-1DB391594C5B}" type="presParOf" srcId="{84851972-BB45-4BE6-A08A-9C2A64087778}" destId="{8C0C9609-0058-48F9-AA8E-98607D8A8990}"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739B24D-3184-42A1-970E-790EF00DB966}"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E7E9E17C-4E97-4144-BB1F-22881AAE6053}">
      <dgm:prSet phldr="0"/>
      <dgm:spPr/>
      <dgm:t>
        <a:bodyPr/>
        <a:lstStyle/>
        <a:p>
          <a:r>
            <a:rPr lang="en-US">
              <a:latin typeface="Century Schoolbook" panose="02040604050505020304"/>
            </a:rPr>
            <a:t>Doxological</a:t>
          </a:r>
          <a:endParaRPr lang="en-US"/>
        </a:p>
      </dgm:t>
    </dgm:pt>
    <dgm:pt modelId="{78934F60-BAC2-426C-8C02-682EE018FB4D}" type="parTrans" cxnId="{9EECF670-645B-4D74-9699-FD0102D4EF50}">
      <dgm:prSet/>
      <dgm:spPr/>
      <dgm:t>
        <a:bodyPr/>
        <a:lstStyle/>
        <a:p>
          <a:endParaRPr lang="en-US"/>
        </a:p>
      </dgm:t>
    </dgm:pt>
    <dgm:pt modelId="{C01873E0-AB0F-4E09-9151-14744E556FB3}" type="sibTrans" cxnId="{9EECF670-645B-4D74-9699-FD0102D4EF50}">
      <dgm:prSet/>
      <dgm:spPr/>
      <dgm:t>
        <a:bodyPr/>
        <a:lstStyle/>
        <a:p>
          <a:endParaRPr lang="en-US"/>
        </a:p>
      </dgm:t>
    </dgm:pt>
    <dgm:pt modelId="{4CE942A7-5570-4998-8961-BB3F69B10353}">
      <dgm:prSet/>
      <dgm:spPr/>
      <dgm:t>
        <a:bodyPr/>
        <a:lstStyle/>
        <a:p>
          <a:pPr rtl="0"/>
          <a:r>
            <a:rPr lang="en-US" baseline="0"/>
            <a:t>Spirit-Empowered</a:t>
          </a:r>
          <a:endParaRPr lang="en-US">
            <a:latin typeface="Century Schoolbook" panose="02040604050505020304"/>
          </a:endParaRPr>
        </a:p>
      </dgm:t>
    </dgm:pt>
    <dgm:pt modelId="{BDDFEA35-D47A-4710-ABBE-E93898BC017B}" type="parTrans" cxnId="{A775D4EF-B6CD-4C3F-AD06-FD0EC35660DE}">
      <dgm:prSet/>
      <dgm:spPr/>
      <dgm:t>
        <a:bodyPr/>
        <a:lstStyle/>
        <a:p>
          <a:endParaRPr lang="en-US"/>
        </a:p>
      </dgm:t>
    </dgm:pt>
    <dgm:pt modelId="{4B865BC0-BA59-45A0-9E55-F400925130CF}" type="sibTrans" cxnId="{A775D4EF-B6CD-4C3F-AD06-FD0EC35660DE}">
      <dgm:prSet/>
      <dgm:spPr/>
      <dgm:t>
        <a:bodyPr/>
        <a:lstStyle/>
        <a:p>
          <a:endParaRPr lang="en-US"/>
        </a:p>
      </dgm:t>
    </dgm:pt>
    <dgm:pt modelId="{61AB1470-7D87-44CA-AE78-294815E7BC99}">
      <dgm:prSet/>
      <dgm:spPr/>
      <dgm:t>
        <a:bodyPr/>
        <a:lstStyle/>
        <a:p>
          <a:r>
            <a:rPr lang="en-US" baseline="0">
              <a:latin typeface="Century Schoolbook" panose="02040604050505020304"/>
            </a:rPr>
            <a:t>Sent</a:t>
          </a:r>
          <a:endParaRPr lang="en-US"/>
        </a:p>
      </dgm:t>
    </dgm:pt>
    <dgm:pt modelId="{DA18AD75-64D8-41C7-A412-98F7D5BB3C2B}" type="parTrans" cxnId="{068F9378-4C1F-4D8D-8348-539821D93651}">
      <dgm:prSet/>
      <dgm:spPr/>
      <dgm:t>
        <a:bodyPr/>
        <a:lstStyle/>
        <a:p>
          <a:endParaRPr lang="en-US"/>
        </a:p>
      </dgm:t>
    </dgm:pt>
    <dgm:pt modelId="{D3659B98-1B31-4242-905C-156E9E9C5A3C}" type="sibTrans" cxnId="{068F9378-4C1F-4D8D-8348-539821D93651}">
      <dgm:prSet/>
      <dgm:spPr/>
      <dgm:t>
        <a:bodyPr/>
        <a:lstStyle/>
        <a:p>
          <a:endParaRPr lang="en-US"/>
        </a:p>
      </dgm:t>
    </dgm:pt>
    <dgm:pt modelId="{CD0A99D4-A7E1-4C28-905B-FD46D494F7D6}">
      <dgm:prSet phldr="0"/>
      <dgm:spPr/>
      <dgm:t>
        <a:bodyPr/>
        <a:lstStyle/>
        <a:p>
          <a:r>
            <a:rPr lang="en-US" baseline="0">
              <a:latin typeface="Century Schoolbook" panose="02040604050505020304"/>
            </a:rPr>
            <a:t>Gospel-Centered</a:t>
          </a:r>
        </a:p>
      </dgm:t>
    </dgm:pt>
    <dgm:pt modelId="{6E21DEF7-67DD-4710-AB89-CBA48D1E9F7C}" type="parTrans" cxnId="{278A43D3-F319-4170-A1FD-587AC9413871}">
      <dgm:prSet/>
      <dgm:spPr/>
    </dgm:pt>
    <dgm:pt modelId="{943091C9-A95A-44CB-AD5D-84055F19D3A2}" type="sibTrans" cxnId="{278A43D3-F319-4170-A1FD-587AC9413871}">
      <dgm:prSet/>
      <dgm:spPr/>
    </dgm:pt>
    <dgm:pt modelId="{F440FB38-012E-41EA-B171-CA0C3D04C982}">
      <dgm:prSet phldr="0"/>
      <dgm:spPr/>
      <dgm:t>
        <a:bodyPr/>
        <a:lstStyle/>
        <a:p>
          <a:r>
            <a:rPr lang="en-US">
              <a:latin typeface="Century Schoolbook" panose="02040604050505020304"/>
            </a:rPr>
            <a:t>Local</a:t>
          </a:r>
          <a:endParaRPr lang="en-US"/>
        </a:p>
      </dgm:t>
    </dgm:pt>
    <dgm:pt modelId="{57AE2C4C-017C-44FE-84AF-6417E1043224}" type="parTrans" cxnId="{880DC560-6D38-45C5-BF88-FC6DB063ED45}">
      <dgm:prSet/>
      <dgm:spPr/>
    </dgm:pt>
    <dgm:pt modelId="{C31C4037-EADE-4581-B35C-729B50263E72}" type="sibTrans" cxnId="{880DC560-6D38-45C5-BF88-FC6DB063ED45}">
      <dgm:prSet/>
      <dgm:spPr/>
    </dgm:pt>
    <dgm:pt modelId="{7C39E858-5FD9-4B4E-8D9A-41D9CD2CB517}" type="pres">
      <dgm:prSet presAssocID="{5739B24D-3184-42A1-970E-790EF00DB966}" presName="vert0" presStyleCnt="0">
        <dgm:presLayoutVars>
          <dgm:dir/>
          <dgm:animOne val="branch"/>
          <dgm:animLvl val="lvl"/>
        </dgm:presLayoutVars>
      </dgm:prSet>
      <dgm:spPr/>
    </dgm:pt>
    <dgm:pt modelId="{A30B3927-75F8-437F-9B08-B7C50726699A}" type="pres">
      <dgm:prSet presAssocID="{E7E9E17C-4E97-4144-BB1F-22881AAE6053}" presName="thickLine" presStyleLbl="alignNode1" presStyleIdx="0" presStyleCnt="5"/>
      <dgm:spPr/>
    </dgm:pt>
    <dgm:pt modelId="{DAD64656-2345-4004-89B7-DCD4B3621B69}" type="pres">
      <dgm:prSet presAssocID="{E7E9E17C-4E97-4144-BB1F-22881AAE6053}" presName="horz1" presStyleCnt="0"/>
      <dgm:spPr/>
    </dgm:pt>
    <dgm:pt modelId="{CFA8BD27-AEB7-4838-B183-16CDD0A08D9B}" type="pres">
      <dgm:prSet presAssocID="{E7E9E17C-4E97-4144-BB1F-22881AAE6053}" presName="tx1" presStyleLbl="revTx" presStyleIdx="0" presStyleCnt="5"/>
      <dgm:spPr/>
    </dgm:pt>
    <dgm:pt modelId="{E991030E-D353-433C-8232-786F91DEA2B0}" type="pres">
      <dgm:prSet presAssocID="{E7E9E17C-4E97-4144-BB1F-22881AAE6053}" presName="vert1" presStyleCnt="0"/>
      <dgm:spPr/>
    </dgm:pt>
    <dgm:pt modelId="{D5C44765-DDFE-43FE-B719-F2B2F033AD62}" type="pres">
      <dgm:prSet presAssocID="{CD0A99D4-A7E1-4C28-905B-FD46D494F7D6}" presName="thickLine" presStyleLbl="alignNode1" presStyleIdx="1" presStyleCnt="5"/>
      <dgm:spPr/>
    </dgm:pt>
    <dgm:pt modelId="{F127DACB-1836-4C97-A750-B546B8156C29}" type="pres">
      <dgm:prSet presAssocID="{CD0A99D4-A7E1-4C28-905B-FD46D494F7D6}" presName="horz1" presStyleCnt="0"/>
      <dgm:spPr/>
    </dgm:pt>
    <dgm:pt modelId="{2FBA2ACE-F3D5-4207-8415-BCEB04DED213}" type="pres">
      <dgm:prSet presAssocID="{CD0A99D4-A7E1-4C28-905B-FD46D494F7D6}" presName="tx1" presStyleLbl="revTx" presStyleIdx="1" presStyleCnt="5"/>
      <dgm:spPr/>
    </dgm:pt>
    <dgm:pt modelId="{CEF29283-CE3D-43F0-8E8A-03A3409797C9}" type="pres">
      <dgm:prSet presAssocID="{CD0A99D4-A7E1-4C28-905B-FD46D494F7D6}" presName="vert1" presStyleCnt="0"/>
      <dgm:spPr/>
    </dgm:pt>
    <dgm:pt modelId="{F6DD9AF7-8141-4365-8335-3B56B4248521}" type="pres">
      <dgm:prSet presAssocID="{4CE942A7-5570-4998-8961-BB3F69B10353}" presName="thickLine" presStyleLbl="alignNode1" presStyleIdx="2" presStyleCnt="5"/>
      <dgm:spPr/>
    </dgm:pt>
    <dgm:pt modelId="{E1EED0F9-0805-4888-AB5E-804ADB43D717}" type="pres">
      <dgm:prSet presAssocID="{4CE942A7-5570-4998-8961-BB3F69B10353}" presName="horz1" presStyleCnt="0"/>
      <dgm:spPr/>
    </dgm:pt>
    <dgm:pt modelId="{108D3B1C-1368-4B01-8EC1-98CC6294415F}" type="pres">
      <dgm:prSet presAssocID="{4CE942A7-5570-4998-8961-BB3F69B10353}" presName="tx1" presStyleLbl="revTx" presStyleIdx="2" presStyleCnt="5"/>
      <dgm:spPr/>
    </dgm:pt>
    <dgm:pt modelId="{F6BF672C-9387-4F5F-97F0-2A0C5609D328}" type="pres">
      <dgm:prSet presAssocID="{4CE942A7-5570-4998-8961-BB3F69B10353}" presName="vert1" presStyleCnt="0"/>
      <dgm:spPr/>
    </dgm:pt>
    <dgm:pt modelId="{4F9306B4-801C-403B-8AD3-3728EA63CD19}" type="pres">
      <dgm:prSet presAssocID="{F440FB38-012E-41EA-B171-CA0C3D04C982}" presName="thickLine" presStyleLbl="alignNode1" presStyleIdx="3" presStyleCnt="5"/>
      <dgm:spPr/>
    </dgm:pt>
    <dgm:pt modelId="{985FD0E8-4161-4676-A619-3699E2D2666D}" type="pres">
      <dgm:prSet presAssocID="{F440FB38-012E-41EA-B171-CA0C3D04C982}" presName="horz1" presStyleCnt="0"/>
      <dgm:spPr/>
    </dgm:pt>
    <dgm:pt modelId="{A2041F19-5B11-4B9E-A951-940B034615DC}" type="pres">
      <dgm:prSet presAssocID="{F440FB38-012E-41EA-B171-CA0C3D04C982}" presName="tx1" presStyleLbl="revTx" presStyleIdx="3" presStyleCnt="5"/>
      <dgm:spPr/>
    </dgm:pt>
    <dgm:pt modelId="{D53EEF04-9402-4E4B-9860-36EE3D8CC670}" type="pres">
      <dgm:prSet presAssocID="{F440FB38-012E-41EA-B171-CA0C3D04C982}" presName="vert1" presStyleCnt="0"/>
      <dgm:spPr/>
    </dgm:pt>
    <dgm:pt modelId="{A29C3068-1B81-4095-856B-E2EE3662A1B9}" type="pres">
      <dgm:prSet presAssocID="{61AB1470-7D87-44CA-AE78-294815E7BC99}" presName="thickLine" presStyleLbl="alignNode1" presStyleIdx="4" presStyleCnt="5"/>
      <dgm:spPr/>
    </dgm:pt>
    <dgm:pt modelId="{79589E1A-9CC6-4C95-941E-75D15064E4A2}" type="pres">
      <dgm:prSet presAssocID="{61AB1470-7D87-44CA-AE78-294815E7BC99}" presName="horz1" presStyleCnt="0"/>
      <dgm:spPr/>
    </dgm:pt>
    <dgm:pt modelId="{DF5B4DB7-89F6-4CA8-8893-C4ED8A088B0F}" type="pres">
      <dgm:prSet presAssocID="{61AB1470-7D87-44CA-AE78-294815E7BC99}" presName="tx1" presStyleLbl="revTx" presStyleIdx="4" presStyleCnt="5"/>
      <dgm:spPr/>
    </dgm:pt>
    <dgm:pt modelId="{CFE184AE-B956-44E2-928A-7753EBBE507F}" type="pres">
      <dgm:prSet presAssocID="{61AB1470-7D87-44CA-AE78-294815E7BC99}" presName="vert1" presStyleCnt="0"/>
      <dgm:spPr/>
    </dgm:pt>
  </dgm:ptLst>
  <dgm:cxnLst>
    <dgm:cxn modelId="{7FF2F619-F8BE-4021-99E7-DDFC7EAC7552}" type="presOf" srcId="{F440FB38-012E-41EA-B171-CA0C3D04C982}" destId="{A2041F19-5B11-4B9E-A951-940B034615DC}" srcOrd="0" destOrd="0" presId="urn:microsoft.com/office/officeart/2008/layout/LinedList"/>
    <dgm:cxn modelId="{D8258130-B055-477A-B424-54459134C1E8}" type="presOf" srcId="{61AB1470-7D87-44CA-AE78-294815E7BC99}" destId="{DF5B4DB7-89F6-4CA8-8893-C4ED8A088B0F}" srcOrd="0" destOrd="0" presId="urn:microsoft.com/office/officeart/2008/layout/LinedList"/>
    <dgm:cxn modelId="{880DC560-6D38-45C5-BF88-FC6DB063ED45}" srcId="{5739B24D-3184-42A1-970E-790EF00DB966}" destId="{F440FB38-012E-41EA-B171-CA0C3D04C982}" srcOrd="3" destOrd="0" parTransId="{57AE2C4C-017C-44FE-84AF-6417E1043224}" sibTransId="{C31C4037-EADE-4581-B35C-729B50263E72}"/>
    <dgm:cxn modelId="{7A85696C-E074-410B-8060-8AD7248BF353}" type="presOf" srcId="{E7E9E17C-4E97-4144-BB1F-22881AAE6053}" destId="{CFA8BD27-AEB7-4838-B183-16CDD0A08D9B}" srcOrd="0" destOrd="0" presId="urn:microsoft.com/office/officeart/2008/layout/LinedList"/>
    <dgm:cxn modelId="{9EECF670-645B-4D74-9699-FD0102D4EF50}" srcId="{5739B24D-3184-42A1-970E-790EF00DB966}" destId="{E7E9E17C-4E97-4144-BB1F-22881AAE6053}" srcOrd="0" destOrd="0" parTransId="{78934F60-BAC2-426C-8C02-682EE018FB4D}" sibTransId="{C01873E0-AB0F-4E09-9151-14744E556FB3}"/>
    <dgm:cxn modelId="{4E3FEE74-13B5-4C2C-90B2-F65370EC5AA0}" type="presOf" srcId="{5739B24D-3184-42A1-970E-790EF00DB966}" destId="{7C39E858-5FD9-4B4E-8D9A-41D9CD2CB517}" srcOrd="0" destOrd="0" presId="urn:microsoft.com/office/officeart/2008/layout/LinedList"/>
    <dgm:cxn modelId="{068F9378-4C1F-4D8D-8348-539821D93651}" srcId="{5739B24D-3184-42A1-970E-790EF00DB966}" destId="{61AB1470-7D87-44CA-AE78-294815E7BC99}" srcOrd="4" destOrd="0" parTransId="{DA18AD75-64D8-41C7-A412-98F7D5BB3C2B}" sibTransId="{D3659B98-1B31-4242-905C-156E9E9C5A3C}"/>
    <dgm:cxn modelId="{CC47F19A-8F09-4F5D-83F1-2B7AF48CC3B8}" type="presOf" srcId="{CD0A99D4-A7E1-4C28-905B-FD46D494F7D6}" destId="{2FBA2ACE-F3D5-4207-8415-BCEB04DED213}" srcOrd="0" destOrd="0" presId="urn:microsoft.com/office/officeart/2008/layout/LinedList"/>
    <dgm:cxn modelId="{1B99B0C0-29F5-4B13-BBD3-EE085977F727}" type="presOf" srcId="{4CE942A7-5570-4998-8961-BB3F69B10353}" destId="{108D3B1C-1368-4B01-8EC1-98CC6294415F}" srcOrd="0" destOrd="0" presId="urn:microsoft.com/office/officeart/2008/layout/LinedList"/>
    <dgm:cxn modelId="{278A43D3-F319-4170-A1FD-587AC9413871}" srcId="{5739B24D-3184-42A1-970E-790EF00DB966}" destId="{CD0A99D4-A7E1-4C28-905B-FD46D494F7D6}" srcOrd="1" destOrd="0" parTransId="{6E21DEF7-67DD-4710-AB89-CBA48D1E9F7C}" sibTransId="{943091C9-A95A-44CB-AD5D-84055F19D3A2}"/>
    <dgm:cxn modelId="{A775D4EF-B6CD-4C3F-AD06-FD0EC35660DE}" srcId="{5739B24D-3184-42A1-970E-790EF00DB966}" destId="{4CE942A7-5570-4998-8961-BB3F69B10353}" srcOrd="2" destOrd="0" parTransId="{BDDFEA35-D47A-4710-ABBE-E93898BC017B}" sibTransId="{4B865BC0-BA59-45A0-9E55-F400925130CF}"/>
    <dgm:cxn modelId="{3037B3EF-EF68-491E-90E3-874AA00EBF8D}" type="presParOf" srcId="{7C39E858-5FD9-4B4E-8D9A-41D9CD2CB517}" destId="{A30B3927-75F8-437F-9B08-B7C50726699A}" srcOrd="0" destOrd="0" presId="urn:microsoft.com/office/officeart/2008/layout/LinedList"/>
    <dgm:cxn modelId="{67CD4BC7-AAF8-40B8-AF2B-63BB7D984AD1}" type="presParOf" srcId="{7C39E858-5FD9-4B4E-8D9A-41D9CD2CB517}" destId="{DAD64656-2345-4004-89B7-DCD4B3621B69}" srcOrd="1" destOrd="0" presId="urn:microsoft.com/office/officeart/2008/layout/LinedList"/>
    <dgm:cxn modelId="{2EB1D350-11F0-4809-947C-4CBBF6F3D013}" type="presParOf" srcId="{DAD64656-2345-4004-89B7-DCD4B3621B69}" destId="{CFA8BD27-AEB7-4838-B183-16CDD0A08D9B}" srcOrd="0" destOrd="0" presId="urn:microsoft.com/office/officeart/2008/layout/LinedList"/>
    <dgm:cxn modelId="{8A532BBE-4E4D-454D-AFA9-48526CE4010C}" type="presParOf" srcId="{DAD64656-2345-4004-89B7-DCD4B3621B69}" destId="{E991030E-D353-433C-8232-786F91DEA2B0}" srcOrd="1" destOrd="0" presId="urn:microsoft.com/office/officeart/2008/layout/LinedList"/>
    <dgm:cxn modelId="{6B18FB99-BC1F-4588-AF88-069F86047BB6}" type="presParOf" srcId="{7C39E858-5FD9-4B4E-8D9A-41D9CD2CB517}" destId="{D5C44765-DDFE-43FE-B719-F2B2F033AD62}" srcOrd="2" destOrd="0" presId="urn:microsoft.com/office/officeart/2008/layout/LinedList"/>
    <dgm:cxn modelId="{69D4DD7E-8B85-4D20-A47E-D56C495C3CF7}" type="presParOf" srcId="{7C39E858-5FD9-4B4E-8D9A-41D9CD2CB517}" destId="{F127DACB-1836-4C97-A750-B546B8156C29}" srcOrd="3" destOrd="0" presId="urn:microsoft.com/office/officeart/2008/layout/LinedList"/>
    <dgm:cxn modelId="{D41C14B7-C24C-4759-951D-B1A0F233437F}" type="presParOf" srcId="{F127DACB-1836-4C97-A750-B546B8156C29}" destId="{2FBA2ACE-F3D5-4207-8415-BCEB04DED213}" srcOrd="0" destOrd="0" presId="urn:microsoft.com/office/officeart/2008/layout/LinedList"/>
    <dgm:cxn modelId="{D106B1BD-15AD-4E1F-8861-0C548D83A18D}" type="presParOf" srcId="{F127DACB-1836-4C97-A750-B546B8156C29}" destId="{CEF29283-CE3D-43F0-8E8A-03A3409797C9}" srcOrd="1" destOrd="0" presId="urn:microsoft.com/office/officeart/2008/layout/LinedList"/>
    <dgm:cxn modelId="{8EBE8C52-0234-463C-AE5E-4226A76D0995}" type="presParOf" srcId="{7C39E858-5FD9-4B4E-8D9A-41D9CD2CB517}" destId="{F6DD9AF7-8141-4365-8335-3B56B4248521}" srcOrd="4" destOrd="0" presId="urn:microsoft.com/office/officeart/2008/layout/LinedList"/>
    <dgm:cxn modelId="{CBAAB7A1-78F1-43A0-B86E-209847C07158}" type="presParOf" srcId="{7C39E858-5FD9-4B4E-8D9A-41D9CD2CB517}" destId="{E1EED0F9-0805-4888-AB5E-804ADB43D717}" srcOrd="5" destOrd="0" presId="urn:microsoft.com/office/officeart/2008/layout/LinedList"/>
    <dgm:cxn modelId="{2B1ADFEE-4F6A-45CF-8652-59EED9A833A2}" type="presParOf" srcId="{E1EED0F9-0805-4888-AB5E-804ADB43D717}" destId="{108D3B1C-1368-4B01-8EC1-98CC6294415F}" srcOrd="0" destOrd="0" presId="urn:microsoft.com/office/officeart/2008/layout/LinedList"/>
    <dgm:cxn modelId="{A8BE232D-F818-4B68-8DBB-3FCB6E0BF658}" type="presParOf" srcId="{E1EED0F9-0805-4888-AB5E-804ADB43D717}" destId="{F6BF672C-9387-4F5F-97F0-2A0C5609D328}" srcOrd="1" destOrd="0" presId="urn:microsoft.com/office/officeart/2008/layout/LinedList"/>
    <dgm:cxn modelId="{B737C15F-16B9-44C4-916D-46B7BD10A69B}" type="presParOf" srcId="{7C39E858-5FD9-4B4E-8D9A-41D9CD2CB517}" destId="{4F9306B4-801C-403B-8AD3-3728EA63CD19}" srcOrd="6" destOrd="0" presId="urn:microsoft.com/office/officeart/2008/layout/LinedList"/>
    <dgm:cxn modelId="{A3B8C816-81CF-4C94-A1B2-B2A06C7A86B7}" type="presParOf" srcId="{7C39E858-5FD9-4B4E-8D9A-41D9CD2CB517}" destId="{985FD0E8-4161-4676-A619-3699E2D2666D}" srcOrd="7" destOrd="0" presId="urn:microsoft.com/office/officeart/2008/layout/LinedList"/>
    <dgm:cxn modelId="{5EE34280-FCF2-460A-9E39-24E3CB89907B}" type="presParOf" srcId="{985FD0E8-4161-4676-A619-3699E2D2666D}" destId="{A2041F19-5B11-4B9E-A951-940B034615DC}" srcOrd="0" destOrd="0" presId="urn:microsoft.com/office/officeart/2008/layout/LinedList"/>
    <dgm:cxn modelId="{C5BF2070-978A-495F-9A38-7DBD030F144F}" type="presParOf" srcId="{985FD0E8-4161-4676-A619-3699E2D2666D}" destId="{D53EEF04-9402-4E4B-9860-36EE3D8CC670}" srcOrd="1" destOrd="0" presId="urn:microsoft.com/office/officeart/2008/layout/LinedList"/>
    <dgm:cxn modelId="{52CA9790-5FD6-4F73-8173-628C277C150E}" type="presParOf" srcId="{7C39E858-5FD9-4B4E-8D9A-41D9CD2CB517}" destId="{A29C3068-1B81-4095-856B-E2EE3662A1B9}" srcOrd="8" destOrd="0" presId="urn:microsoft.com/office/officeart/2008/layout/LinedList"/>
    <dgm:cxn modelId="{7E328A31-A5A2-4CB7-8130-8573DD9CC623}" type="presParOf" srcId="{7C39E858-5FD9-4B4E-8D9A-41D9CD2CB517}" destId="{79589E1A-9CC6-4C95-941E-75D15064E4A2}" srcOrd="9" destOrd="0" presId="urn:microsoft.com/office/officeart/2008/layout/LinedList"/>
    <dgm:cxn modelId="{49FB3F2B-A49E-431E-BBAD-5E84944EDD87}" type="presParOf" srcId="{79589E1A-9CC6-4C95-941E-75D15064E4A2}" destId="{DF5B4DB7-89F6-4CA8-8893-C4ED8A088B0F}" srcOrd="0" destOrd="0" presId="urn:microsoft.com/office/officeart/2008/layout/LinedList"/>
    <dgm:cxn modelId="{D593956D-D822-440F-B8B9-803A1811420A}" type="presParOf" srcId="{79589E1A-9CC6-4C95-941E-75D15064E4A2}" destId="{CFE184AE-B956-44E2-928A-7753EBBE507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8EA9EF1-C50E-452F-A21F-036C40D21FCC}"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6E4E80ED-D69D-46AC-8B2B-A5C6D8F30DB2}">
      <dgm:prSet/>
      <dgm:spPr/>
      <dgm:t>
        <a:bodyPr/>
        <a:lstStyle/>
        <a:p>
          <a:r>
            <a:rPr lang="en-US"/>
            <a:t>Doxological</a:t>
          </a:r>
        </a:p>
      </dgm:t>
    </dgm:pt>
    <dgm:pt modelId="{AF113B5D-2844-4220-BC5E-A50CBD14AB8D}" type="parTrans" cxnId="{AD6F54B8-388C-4CBA-9527-95B5A32D0754}">
      <dgm:prSet/>
      <dgm:spPr/>
      <dgm:t>
        <a:bodyPr/>
        <a:lstStyle/>
        <a:p>
          <a:endParaRPr lang="en-US"/>
        </a:p>
      </dgm:t>
    </dgm:pt>
    <dgm:pt modelId="{31483F61-BD74-4A0F-8964-CF1A2DCE3212}" type="sibTrans" cxnId="{AD6F54B8-388C-4CBA-9527-95B5A32D0754}">
      <dgm:prSet/>
      <dgm:spPr/>
      <dgm:t>
        <a:bodyPr/>
        <a:lstStyle/>
        <a:p>
          <a:endParaRPr lang="en-US"/>
        </a:p>
      </dgm:t>
    </dgm:pt>
    <dgm:pt modelId="{A05EBFFB-053D-4347-9796-C584FBA15477}">
      <dgm:prSet/>
      <dgm:spPr>
        <a:ln w="13970">
          <a:noFill/>
        </a:ln>
      </dgm:spPr>
      <dgm:t>
        <a:bodyPr/>
        <a:lstStyle/>
        <a:p>
          <a:r>
            <a:rPr lang="en-US" dirty="0"/>
            <a:t>His/God's</a:t>
          </a:r>
        </a:p>
      </dgm:t>
    </dgm:pt>
    <dgm:pt modelId="{D3A404E1-66C2-4E00-8B90-09DF93D77295}" type="parTrans" cxnId="{9CB9C59B-CCF3-4DD2-9CA7-08508365E95D}">
      <dgm:prSet/>
      <dgm:spPr/>
      <dgm:t>
        <a:bodyPr/>
        <a:lstStyle/>
        <a:p>
          <a:endParaRPr lang="en-US"/>
        </a:p>
      </dgm:t>
    </dgm:pt>
    <dgm:pt modelId="{041DC070-0F79-4447-9E03-BE271052E48A}" type="sibTrans" cxnId="{9CB9C59B-CCF3-4DD2-9CA7-08508365E95D}">
      <dgm:prSet/>
      <dgm:spPr/>
      <dgm:t>
        <a:bodyPr/>
        <a:lstStyle/>
        <a:p>
          <a:endParaRPr lang="en-US"/>
        </a:p>
      </dgm:t>
    </dgm:pt>
    <dgm:pt modelId="{B74C9B49-3564-4D43-B62B-671F92F00A47}">
      <dgm:prSet/>
      <dgm:spPr/>
      <dgm:t>
        <a:bodyPr/>
        <a:lstStyle/>
        <a:p>
          <a:r>
            <a:rPr lang="en-US"/>
            <a:t>Centered on the Father</a:t>
          </a:r>
        </a:p>
      </dgm:t>
    </dgm:pt>
    <dgm:pt modelId="{6C594A17-7380-4C27-8E2A-C2C619DBABD8}" type="parTrans" cxnId="{1BC0FE0D-6E92-4A0E-9F6C-877C42CE11F9}">
      <dgm:prSet/>
      <dgm:spPr/>
      <dgm:t>
        <a:bodyPr/>
        <a:lstStyle/>
        <a:p>
          <a:endParaRPr lang="en-US"/>
        </a:p>
      </dgm:t>
    </dgm:pt>
    <dgm:pt modelId="{FBFF3671-9D92-4BB9-88F6-1362C34D4643}" type="sibTrans" cxnId="{1BC0FE0D-6E92-4A0E-9F6C-877C42CE11F9}">
      <dgm:prSet/>
      <dgm:spPr/>
      <dgm:t>
        <a:bodyPr/>
        <a:lstStyle/>
        <a:p>
          <a:endParaRPr lang="en-US"/>
        </a:p>
      </dgm:t>
    </dgm:pt>
    <dgm:pt modelId="{4E0D7207-2193-4967-A0E7-54780463C245}">
      <dgm:prSet/>
      <dgm:spPr/>
      <dgm:t>
        <a:bodyPr/>
        <a:lstStyle/>
        <a:p>
          <a:r>
            <a:rPr lang="en-US"/>
            <a:t>Worship/Awe produced</a:t>
          </a:r>
        </a:p>
      </dgm:t>
    </dgm:pt>
    <dgm:pt modelId="{2EF7B6A1-2A87-42DD-99EB-ED35E43661B6}" type="parTrans" cxnId="{3A37CDC7-80FB-4598-8322-6426BE08705E}">
      <dgm:prSet/>
      <dgm:spPr/>
      <dgm:t>
        <a:bodyPr/>
        <a:lstStyle/>
        <a:p>
          <a:endParaRPr lang="en-US"/>
        </a:p>
      </dgm:t>
    </dgm:pt>
    <dgm:pt modelId="{4117E507-3E8A-4859-A0CC-26EA7E0FEEC7}" type="sibTrans" cxnId="{3A37CDC7-80FB-4598-8322-6426BE08705E}">
      <dgm:prSet/>
      <dgm:spPr/>
      <dgm:t>
        <a:bodyPr/>
        <a:lstStyle/>
        <a:p>
          <a:endParaRPr lang="en-US"/>
        </a:p>
      </dgm:t>
    </dgm:pt>
    <dgm:pt modelId="{6B9F0A23-E728-4CF5-A8BA-86EB97EE7FA3}">
      <dgm:prSet phldr="0"/>
      <dgm:spPr/>
      <dgm:t>
        <a:bodyPr/>
        <a:lstStyle/>
        <a:p>
          <a:pPr rtl="0"/>
          <a:r>
            <a:rPr lang="en-US">
              <a:latin typeface="Century Schoolbook" panose="02040604050505020304"/>
            </a:rPr>
            <a:t>Lordship of Christ</a:t>
          </a:r>
        </a:p>
      </dgm:t>
    </dgm:pt>
    <dgm:pt modelId="{E670777E-6FB2-48B1-BE63-A6989C91BE3E}" type="parTrans" cxnId="{BFAF77F6-F8DC-420F-B8D4-803601FB1F01}">
      <dgm:prSet/>
      <dgm:spPr/>
    </dgm:pt>
    <dgm:pt modelId="{BBCD3A8D-C96A-434C-AE06-98CAC9EA083F}" type="sibTrans" cxnId="{BFAF77F6-F8DC-420F-B8D4-803601FB1F01}">
      <dgm:prSet/>
      <dgm:spPr/>
    </dgm:pt>
    <dgm:pt modelId="{110F5830-6EAD-484E-922F-015DFA4E542E}" type="pres">
      <dgm:prSet presAssocID="{88EA9EF1-C50E-452F-A21F-036C40D21FCC}" presName="linear" presStyleCnt="0">
        <dgm:presLayoutVars>
          <dgm:animLvl val="lvl"/>
          <dgm:resizeHandles val="exact"/>
        </dgm:presLayoutVars>
      </dgm:prSet>
      <dgm:spPr/>
    </dgm:pt>
    <dgm:pt modelId="{BF6004B7-7F21-4FD7-A375-8E61383DF929}" type="pres">
      <dgm:prSet presAssocID="{6E4E80ED-D69D-46AC-8B2B-A5C6D8F30DB2}" presName="parentText" presStyleLbl="node1" presStyleIdx="0" presStyleCnt="5">
        <dgm:presLayoutVars>
          <dgm:chMax val="0"/>
          <dgm:bulletEnabled val="1"/>
        </dgm:presLayoutVars>
      </dgm:prSet>
      <dgm:spPr/>
    </dgm:pt>
    <dgm:pt modelId="{643F1537-F232-4E68-834F-1B662F7A3DDD}" type="pres">
      <dgm:prSet presAssocID="{31483F61-BD74-4A0F-8964-CF1A2DCE3212}" presName="spacer" presStyleCnt="0"/>
      <dgm:spPr/>
    </dgm:pt>
    <dgm:pt modelId="{1769594B-CA80-4272-AF76-F8010F026BFC}" type="pres">
      <dgm:prSet presAssocID="{A05EBFFB-053D-4347-9796-C584FBA15477}" presName="parentText" presStyleLbl="node1" presStyleIdx="1" presStyleCnt="5">
        <dgm:presLayoutVars>
          <dgm:chMax val="0"/>
          <dgm:bulletEnabled val="1"/>
        </dgm:presLayoutVars>
      </dgm:prSet>
      <dgm:spPr/>
    </dgm:pt>
    <dgm:pt modelId="{2CD2425B-FD4C-408C-A076-57276301A388}" type="pres">
      <dgm:prSet presAssocID="{041DC070-0F79-4447-9E03-BE271052E48A}" presName="spacer" presStyleCnt="0"/>
      <dgm:spPr/>
    </dgm:pt>
    <dgm:pt modelId="{D9F49955-E18A-4A2F-ABCA-1D4D3B045EBF}" type="pres">
      <dgm:prSet presAssocID="{6B9F0A23-E728-4CF5-A8BA-86EB97EE7FA3}" presName="parentText" presStyleLbl="node1" presStyleIdx="2" presStyleCnt="5">
        <dgm:presLayoutVars>
          <dgm:chMax val="0"/>
          <dgm:bulletEnabled val="1"/>
        </dgm:presLayoutVars>
      </dgm:prSet>
      <dgm:spPr/>
    </dgm:pt>
    <dgm:pt modelId="{088B14C7-98B5-4DBA-A1CC-1B0352BD1BED}" type="pres">
      <dgm:prSet presAssocID="{BBCD3A8D-C96A-434C-AE06-98CAC9EA083F}" presName="spacer" presStyleCnt="0"/>
      <dgm:spPr/>
    </dgm:pt>
    <dgm:pt modelId="{2AFF1074-528C-41A6-A077-02063E801AFA}" type="pres">
      <dgm:prSet presAssocID="{B74C9B49-3564-4D43-B62B-671F92F00A47}" presName="parentText" presStyleLbl="node1" presStyleIdx="3" presStyleCnt="5">
        <dgm:presLayoutVars>
          <dgm:chMax val="0"/>
          <dgm:bulletEnabled val="1"/>
        </dgm:presLayoutVars>
      </dgm:prSet>
      <dgm:spPr/>
    </dgm:pt>
    <dgm:pt modelId="{864A0F8C-3CE2-4497-B7A6-5F82561AA713}" type="pres">
      <dgm:prSet presAssocID="{FBFF3671-9D92-4BB9-88F6-1362C34D4643}" presName="spacer" presStyleCnt="0"/>
      <dgm:spPr/>
    </dgm:pt>
    <dgm:pt modelId="{1AA4E74E-931A-4CC1-91AC-D903A5AB935E}" type="pres">
      <dgm:prSet presAssocID="{4E0D7207-2193-4967-A0E7-54780463C245}" presName="parentText" presStyleLbl="node1" presStyleIdx="4" presStyleCnt="5">
        <dgm:presLayoutVars>
          <dgm:chMax val="0"/>
          <dgm:bulletEnabled val="1"/>
        </dgm:presLayoutVars>
      </dgm:prSet>
      <dgm:spPr/>
    </dgm:pt>
  </dgm:ptLst>
  <dgm:cxnLst>
    <dgm:cxn modelId="{8D53E50B-BC92-466B-B960-B6BCC79D78D6}" type="presOf" srcId="{B74C9B49-3564-4D43-B62B-671F92F00A47}" destId="{2AFF1074-528C-41A6-A077-02063E801AFA}" srcOrd="0" destOrd="0" presId="urn:microsoft.com/office/officeart/2005/8/layout/vList2"/>
    <dgm:cxn modelId="{1BC0FE0D-6E92-4A0E-9F6C-877C42CE11F9}" srcId="{88EA9EF1-C50E-452F-A21F-036C40D21FCC}" destId="{B74C9B49-3564-4D43-B62B-671F92F00A47}" srcOrd="3" destOrd="0" parTransId="{6C594A17-7380-4C27-8E2A-C2C619DBABD8}" sibTransId="{FBFF3671-9D92-4BB9-88F6-1362C34D4643}"/>
    <dgm:cxn modelId="{AEF9AE32-CF09-49A3-A6C1-5FF236A7FDF7}" type="presOf" srcId="{A05EBFFB-053D-4347-9796-C584FBA15477}" destId="{1769594B-CA80-4272-AF76-F8010F026BFC}" srcOrd="0" destOrd="0" presId="urn:microsoft.com/office/officeart/2005/8/layout/vList2"/>
    <dgm:cxn modelId="{6FEBE775-682B-48E2-98F9-A47E77CA2F62}" type="presOf" srcId="{6E4E80ED-D69D-46AC-8B2B-A5C6D8F30DB2}" destId="{BF6004B7-7F21-4FD7-A375-8E61383DF929}" srcOrd="0" destOrd="0" presId="urn:microsoft.com/office/officeart/2005/8/layout/vList2"/>
    <dgm:cxn modelId="{7011157C-63EE-43A3-B2A9-A044A6015DCD}" type="presOf" srcId="{6B9F0A23-E728-4CF5-A8BA-86EB97EE7FA3}" destId="{D9F49955-E18A-4A2F-ABCA-1D4D3B045EBF}" srcOrd="0" destOrd="0" presId="urn:microsoft.com/office/officeart/2005/8/layout/vList2"/>
    <dgm:cxn modelId="{2EBA908F-69D6-43BE-94CB-3B0EB4DE6870}" type="presOf" srcId="{88EA9EF1-C50E-452F-A21F-036C40D21FCC}" destId="{110F5830-6EAD-484E-922F-015DFA4E542E}" srcOrd="0" destOrd="0" presId="urn:microsoft.com/office/officeart/2005/8/layout/vList2"/>
    <dgm:cxn modelId="{9CB9C59B-CCF3-4DD2-9CA7-08508365E95D}" srcId="{88EA9EF1-C50E-452F-A21F-036C40D21FCC}" destId="{A05EBFFB-053D-4347-9796-C584FBA15477}" srcOrd="1" destOrd="0" parTransId="{D3A404E1-66C2-4E00-8B90-09DF93D77295}" sibTransId="{041DC070-0F79-4447-9E03-BE271052E48A}"/>
    <dgm:cxn modelId="{22A6C9AB-D7AD-4BB7-BC86-B4AC29EA092E}" type="presOf" srcId="{4E0D7207-2193-4967-A0E7-54780463C245}" destId="{1AA4E74E-931A-4CC1-91AC-D903A5AB935E}" srcOrd="0" destOrd="0" presId="urn:microsoft.com/office/officeart/2005/8/layout/vList2"/>
    <dgm:cxn modelId="{AD6F54B8-388C-4CBA-9527-95B5A32D0754}" srcId="{88EA9EF1-C50E-452F-A21F-036C40D21FCC}" destId="{6E4E80ED-D69D-46AC-8B2B-A5C6D8F30DB2}" srcOrd="0" destOrd="0" parTransId="{AF113B5D-2844-4220-BC5E-A50CBD14AB8D}" sibTransId="{31483F61-BD74-4A0F-8964-CF1A2DCE3212}"/>
    <dgm:cxn modelId="{3A37CDC7-80FB-4598-8322-6426BE08705E}" srcId="{88EA9EF1-C50E-452F-A21F-036C40D21FCC}" destId="{4E0D7207-2193-4967-A0E7-54780463C245}" srcOrd="4" destOrd="0" parTransId="{2EF7B6A1-2A87-42DD-99EB-ED35E43661B6}" sibTransId="{4117E507-3E8A-4859-A0CC-26EA7E0FEEC7}"/>
    <dgm:cxn modelId="{BFAF77F6-F8DC-420F-B8D4-803601FB1F01}" srcId="{88EA9EF1-C50E-452F-A21F-036C40D21FCC}" destId="{6B9F0A23-E728-4CF5-A8BA-86EB97EE7FA3}" srcOrd="2" destOrd="0" parTransId="{E670777E-6FB2-48B1-BE63-A6989C91BE3E}" sibTransId="{BBCD3A8D-C96A-434C-AE06-98CAC9EA083F}"/>
    <dgm:cxn modelId="{33B51BD8-3495-43F6-9D32-163D2706DED6}" type="presParOf" srcId="{110F5830-6EAD-484E-922F-015DFA4E542E}" destId="{BF6004B7-7F21-4FD7-A375-8E61383DF929}" srcOrd="0" destOrd="0" presId="urn:microsoft.com/office/officeart/2005/8/layout/vList2"/>
    <dgm:cxn modelId="{81E47043-D56C-421D-B02D-2D831A9559DE}" type="presParOf" srcId="{110F5830-6EAD-484E-922F-015DFA4E542E}" destId="{643F1537-F232-4E68-834F-1B662F7A3DDD}" srcOrd="1" destOrd="0" presId="urn:microsoft.com/office/officeart/2005/8/layout/vList2"/>
    <dgm:cxn modelId="{83E4112B-9EB9-428E-86DE-C4D4170DE280}" type="presParOf" srcId="{110F5830-6EAD-484E-922F-015DFA4E542E}" destId="{1769594B-CA80-4272-AF76-F8010F026BFC}" srcOrd="2" destOrd="0" presId="urn:microsoft.com/office/officeart/2005/8/layout/vList2"/>
    <dgm:cxn modelId="{350967D0-51FD-4B30-B810-EECC492C52CC}" type="presParOf" srcId="{110F5830-6EAD-484E-922F-015DFA4E542E}" destId="{2CD2425B-FD4C-408C-A076-57276301A388}" srcOrd="3" destOrd="0" presId="urn:microsoft.com/office/officeart/2005/8/layout/vList2"/>
    <dgm:cxn modelId="{95C99AF6-B642-42CB-AB54-72B8A2EF6AA8}" type="presParOf" srcId="{110F5830-6EAD-484E-922F-015DFA4E542E}" destId="{D9F49955-E18A-4A2F-ABCA-1D4D3B045EBF}" srcOrd="4" destOrd="0" presId="urn:microsoft.com/office/officeart/2005/8/layout/vList2"/>
    <dgm:cxn modelId="{1CC8EA88-284D-4275-A4A3-BACB8DFB8575}" type="presParOf" srcId="{110F5830-6EAD-484E-922F-015DFA4E542E}" destId="{088B14C7-98B5-4DBA-A1CC-1B0352BD1BED}" srcOrd="5" destOrd="0" presId="urn:microsoft.com/office/officeart/2005/8/layout/vList2"/>
    <dgm:cxn modelId="{D9916376-9B44-4153-8285-D10CA7DD21E4}" type="presParOf" srcId="{110F5830-6EAD-484E-922F-015DFA4E542E}" destId="{2AFF1074-528C-41A6-A077-02063E801AFA}" srcOrd="6" destOrd="0" presId="urn:microsoft.com/office/officeart/2005/8/layout/vList2"/>
    <dgm:cxn modelId="{70DBA3D6-2FF6-44F9-94EF-0554BABDA512}" type="presParOf" srcId="{110F5830-6EAD-484E-922F-015DFA4E542E}" destId="{864A0F8C-3CE2-4497-B7A6-5F82561AA713}" srcOrd="7" destOrd="0" presId="urn:microsoft.com/office/officeart/2005/8/layout/vList2"/>
    <dgm:cxn modelId="{A0F13688-D019-4BBF-B190-4C19241E48F5}" type="presParOf" srcId="{110F5830-6EAD-484E-922F-015DFA4E542E}" destId="{1AA4E74E-931A-4CC1-91AC-D903A5AB935E}"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BDCE9A2C-55C0-4495-8F81-CA28C5EE2BCC}" type="doc">
      <dgm:prSet loTypeId="urn:microsoft.com/office/officeart/2005/8/layout/list1" loCatId="list" qsTypeId="urn:microsoft.com/office/officeart/2005/8/quickstyle/simple1" qsCatId="simple" csTypeId="urn:microsoft.com/office/officeart/2005/8/colors/colorful2" csCatId="colorful"/>
      <dgm:spPr/>
      <dgm:t>
        <a:bodyPr/>
        <a:lstStyle/>
        <a:p>
          <a:endParaRPr lang="en-US"/>
        </a:p>
      </dgm:t>
    </dgm:pt>
    <dgm:pt modelId="{086FD05F-C19D-4AA2-B46B-0EDF676386B0}">
      <dgm:prSet/>
      <dgm:spPr/>
      <dgm:t>
        <a:bodyPr/>
        <a:lstStyle/>
        <a:p>
          <a:r>
            <a:rPr lang="en-US" baseline="0"/>
            <a:t>Biblical Theology/The Gospel</a:t>
          </a:r>
          <a:endParaRPr lang="en-US"/>
        </a:p>
      </dgm:t>
    </dgm:pt>
    <dgm:pt modelId="{FD105855-BA6D-494C-BF75-768867EB8A55}" type="parTrans" cxnId="{AF882CA7-AAA5-43E8-8965-8794BECC54C3}">
      <dgm:prSet/>
      <dgm:spPr/>
      <dgm:t>
        <a:bodyPr/>
        <a:lstStyle/>
        <a:p>
          <a:endParaRPr lang="en-US"/>
        </a:p>
      </dgm:t>
    </dgm:pt>
    <dgm:pt modelId="{87EA7B99-FF96-4C4B-B5D1-1D59A36EBE8A}" type="sibTrans" cxnId="{AF882CA7-AAA5-43E8-8965-8794BECC54C3}">
      <dgm:prSet/>
      <dgm:spPr/>
      <dgm:t>
        <a:bodyPr/>
        <a:lstStyle/>
        <a:p>
          <a:endParaRPr lang="en-US"/>
        </a:p>
      </dgm:t>
    </dgm:pt>
    <dgm:pt modelId="{52917A94-B170-4263-88E5-212DC18752FA}">
      <dgm:prSet/>
      <dgm:spPr/>
      <dgm:t>
        <a:bodyPr/>
        <a:lstStyle/>
        <a:p>
          <a:r>
            <a:rPr lang="en-US" baseline="0"/>
            <a:t>Logocentric/Confessional</a:t>
          </a:r>
          <a:endParaRPr lang="en-US"/>
        </a:p>
      </dgm:t>
    </dgm:pt>
    <dgm:pt modelId="{601E4C2E-4958-46AD-8018-D33335775A11}" type="parTrans" cxnId="{A88A8096-0115-404B-9BFC-201064E8911F}">
      <dgm:prSet/>
      <dgm:spPr/>
      <dgm:t>
        <a:bodyPr/>
        <a:lstStyle/>
        <a:p>
          <a:endParaRPr lang="en-US"/>
        </a:p>
      </dgm:t>
    </dgm:pt>
    <dgm:pt modelId="{8341B08A-FB1C-46DF-A12A-5D106C3BAFAB}" type="sibTrans" cxnId="{A88A8096-0115-404B-9BFC-201064E8911F}">
      <dgm:prSet/>
      <dgm:spPr/>
      <dgm:t>
        <a:bodyPr/>
        <a:lstStyle/>
        <a:p>
          <a:endParaRPr lang="en-US"/>
        </a:p>
      </dgm:t>
    </dgm:pt>
    <dgm:pt modelId="{D07CD010-410B-491D-8DC1-2FB754FB1D56}">
      <dgm:prSet/>
      <dgm:spPr/>
      <dgm:t>
        <a:bodyPr/>
        <a:lstStyle/>
        <a:p>
          <a:r>
            <a:rPr lang="en-US" baseline="0"/>
            <a:t>Christocentric</a:t>
          </a:r>
          <a:endParaRPr lang="en-US"/>
        </a:p>
      </dgm:t>
    </dgm:pt>
    <dgm:pt modelId="{B8768FD9-40B8-4F64-9853-83FEF6D174CA}" type="parTrans" cxnId="{B81B5867-31B0-4082-B4CA-6B3832DDB162}">
      <dgm:prSet/>
      <dgm:spPr/>
      <dgm:t>
        <a:bodyPr/>
        <a:lstStyle/>
        <a:p>
          <a:endParaRPr lang="en-US"/>
        </a:p>
      </dgm:t>
    </dgm:pt>
    <dgm:pt modelId="{5969164A-0797-4C02-8E61-4D9FE6D1E973}" type="sibTrans" cxnId="{B81B5867-31B0-4082-B4CA-6B3832DDB162}">
      <dgm:prSet/>
      <dgm:spPr/>
      <dgm:t>
        <a:bodyPr/>
        <a:lstStyle/>
        <a:p>
          <a:endParaRPr lang="en-US"/>
        </a:p>
      </dgm:t>
    </dgm:pt>
    <dgm:pt modelId="{45373A65-2160-4D16-8729-95EDD223C991}">
      <dgm:prSet/>
      <dgm:spPr/>
      <dgm:t>
        <a:bodyPr/>
        <a:lstStyle/>
        <a:p>
          <a:r>
            <a:rPr lang="en-US" baseline="0"/>
            <a:t>Conversion</a:t>
          </a:r>
          <a:endParaRPr lang="en-US"/>
        </a:p>
      </dgm:t>
    </dgm:pt>
    <dgm:pt modelId="{B865C65D-628F-4F2A-942F-DB094D092318}" type="parTrans" cxnId="{87940A4A-39AB-4EC3-B7B7-4A619CCA876E}">
      <dgm:prSet/>
      <dgm:spPr/>
      <dgm:t>
        <a:bodyPr/>
        <a:lstStyle/>
        <a:p>
          <a:endParaRPr lang="en-US"/>
        </a:p>
      </dgm:t>
    </dgm:pt>
    <dgm:pt modelId="{95D7732A-8BAD-4182-8799-2E0903679A85}" type="sibTrans" cxnId="{87940A4A-39AB-4EC3-B7B7-4A619CCA876E}">
      <dgm:prSet/>
      <dgm:spPr/>
      <dgm:t>
        <a:bodyPr/>
        <a:lstStyle/>
        <a:p>
          <a:endParaRPr lang="en-US"/>
        </a:p>
      </dgm:t>
    </dgm:pt>
    <dgm:pt modelId="{014570B1-16E1-478C-B4CB-2B33ACAA3415}" type="pres">
      <dgm:prSet presAssocID="{BDCE9A2C-55C0-4495-8F81-CA28C5EE2BCC}" presName="linear" presStyleCnt="0">
        <dgm:presLayoutVars>
          <dgm:dir/>
          <dgm:animLvl val="lvl"/>
          <dgm:resizeHandles val="exact"/>
        </dgm:presLayoutVars>
      </dgm:prSet>
      <dgm:spPr/>
    </dgm:pt>
    <dgm:pt modelId="{E2E0A0BF-BDC5-4CD3-B0D9-586375E752D5}" type="pres">
      <dgm:prSet presAssocID="{086FD05F-C19D-4AA2-B46B-0EDF676386B0}" presName="parentLin" presStyleCnt="0"/>
      <dgm:spPr/>
    </dgm:pt>
    <dgm:pt modelId="{24A8FA03-9079-44AD-8A3D-830E93903768}" type="pres">
      <dgm:prSet presAssocID="{086FD05F-C19D-4AA2-B46B-0EDF676386B0}" presName="parentLeftMargin" presStyleLbl="node1" presStyleIdx="0" presStyleCnt="4"/>
      <dgm:spPr/>
    </dgm:pt>
    <dgm:pt modelId="{0F6348B4-9020-4A6B-88F1-5707B2DB75F0}" type="pres">
      <dgm:prSet presAssocID="{086FD05F-C19D-4AA2-B46B-0EDF676386B0}" presName="parentText" presStyleLbl="node1" presStyleIdx="0" presStyleCnt="4">
        <dgm:presLayoutVars>
          <dgm:chMax val="0"/>
          <dgm:bulletEnabled val="1"/>
        </dgm:presLayoutVars>
      </dgm:prSet>
      <dgm:spPr/>
    </dgm:pt>
    <dgm:pt modelId="{3A3C41B4-DE0D-4082-AA03-E38CA87E6C67}" type="pres">
      <dgm:prSet presAssocID="{086FD05F-C19D-4AA2-B46B-0EDF676386B0}" presName="negativeSpace" presStyleCnt="0"/>
      <dgm:spPr/>
    </dgm:pt>
    <dgm:pt modelId="{6882D0F5-C3EB-4A37-9BD4-2293A6FB215D}" type="pres">
      <dgm:prSet presAssocID="{086FD05F-C19D-4AA2-B46B-0EDF676386B0}" presName="childText" presStyleLbl="conFgAcc1" presStyleIdx="0" presStyleCnt="4">
        <dgm:presLayoutVars>
          <dgm:bulletEnabled val="1"/>
        </dgm:presLayoutVars>
      </dgm:prSet>
      <dgm:spPr/>
    </dgm:pt>
    <dgm:pt modelId="{F9609117-AD7E-4E39-BEB7-C0A83A77DC7C}" type="pres">
      <dgm:prSet presAssocID="{87EA7B99-FF96-4C4B-B5D1-1D59A36EBE8A}" presName="spaceBetweenRectangles" presStyleCnt="0"/>
      <dgm:spPr/>
    </dgm:pt>
    <dgm:pt modelId="{D3A23CF8-D7B8-4BE3-A16E-95D8497304BF}" type="pres">
      <dgm:prSet presAssocID="{52917A94-B170-4263-88E5-212DC18752FA}" presName="parentLin" presStyleCnt="0"/>
      <dgm:spPr/>
    </dgm:pt>
    <dgm:pt modelId="{33D7154C-0A18-46F5-A9D6-74DF8AB2DF40}" type="pres">
      <dgm:prSet presAssocID="{52917A94-B170-4263-88E5-212DC18752FA}" presName="parentLeftMargin" presStyleLbl="node1" presStyleIdx="0" presStyleCnt="4"/>
      <dgm:spPr/>
    </dgm:pt>
    <dgm:pt modelId="{F71D1290-4A2B-4E36-9280-85BBA50D163B}" type="pres">
      <dgm:prSet presAssocID="{52917A94-B170-4263-88E5-212DC18752FA}" presName="parentText" presStyleLbl="node1" presStyleIdx="1" presStyleCnt="4">
        <dgm:presLayoutVars>
          <dgm:chMax val="0"/>
          <dgm:bulletEnabled val="1"/>
        </dgm:presLayoutVars>
      </dgm:prSet>
      <dgm:spPr/>
    </dgm:pt>
    <dgm:pt modelId="{694D0BBD-68EE-4F52-AD5F-A505BB13A962}" type="pres">
      <dgm:prSet presAssocID="{52917A94-B170-4263-88E5-212DC18752FA}" presName="negativeSpace" presStyleCnt="0"/>
      <dgm:spPr/>
    </dgm:pt>
    <dgm:pt modelId="{D8208D7D-6CD2-4BBE-8053-16F943DBBB44}" type="pres">
      <dgm:prSet presAssocID="{52917A94-B170-4263-88E5-212DC18752FA}" presName="childText" presStyleLbl="conFgAcc1" presStyleIdx="1" presStyleCnt="4">
        <dgm:presLayoutVars>
          <dgm:bulletEnabled val="1"/>
        </dgm:presLayoutVars>
      </dgm:prSet>
      <dgm:spPr/>
    </dgm:pt>
    <dgm:pt modelId="{54DD08FB-6BF1-4D37-A9A5-D35F4E9C792D}" type="pres">
      <dgm:prSet presAssocID="{8341B08A-FB1C-46DF-A12A-5D106C3BAFAB}" presName="spaceBetweenRectangles" presStyleCnt="0"/>
      <dgm:spPr/>
    </dgm:pt>
    <dgm:pt modelId="{3612922B-E17A-47FB-A19F-B2E0C7C178CD}" type="pres">
      <dgm:prSet presAssocID="{D07CD010-410B-491D-8DC1-2FB754FB1D56}" presName="parentLin" presStyleCnt="0"/>
      <dgm:spPr/>
    </dgm:pt>
    <dgm:pt modelId="{BBF1B0C9-B119-4CB0-A652-CE2DBA0DE83B}" type="pres">
      <dgm:prSet presAssocID="{D07CD010-410B-491D-8DC1-2FB754FB1D56}" presName="parentLeftMargin" presStyleLbl="node1" presStyleIdx="1" presStyleCnt="4"/>
      <dgm:spPr/>
    </dgm:pt>
    <dgm:pt modelId="{1D787699-C44F-4501-969D-BAA90A4EFA1F}" type="pres">
      <dgm:prSet presAssocID="{D07CD010-410B-491D-8DC1-2FB754FB1D56}" presName="parentText" presStyleLbl="node1" presStyleIdx="2" presStyleCnt="4">
        <dgm:presLayoutVars>
          <dgm:chMax val="0"/>
          <dgm:bulletEnabled val="1"/>
        </dgm:presLayoutVars>
      </dgm:prSet>
      <dgm:spPr/>
    </dgm:pt>
    <dgm:pt modelId="{64689162-95D8-4183-B0E4-0BA82A10C895}" type="pres">
      <dgm:prSet presAssocID="{D07CD010-410B-491D-8DC1-2FB754FB1D56}" presName="negativeSpace" presStyleCnt="0"/>
      <dgm:spPr/>
    </dgm:pt>
    <dgm:pt modelId="{1346ECCD-AF49-4062-938B-56E40F5E3E8A}" type="pres">
      <dgm:prSet presAssocID="{D07CD010-410B-491D-8DC1-2FB754FB1D56}" presName="childText" presStyleLbl="conFgAcc1" presStyleIdx="2" presStyleCnt="4">
        <dgm:presLayoutVars>
          <dgm:bulletEnabled val="1"/>
        </dgm:presLayoutVars>
      </dgm:prSet>
      <dgm:spPr/>
    </dgm:pt>
    <dgm:pt modelId="{BA5EF859-D3B1-4D74-B128-8562A978FA76}" type="pres">
      <dgm:prSet presAssocID="{5969164A-0797-4C02-8E61-4D9FE6D1E973}" presName="spaceBetweenRectangles" presStyleCnt="0"/>
      <dgm:spPr/>
    </dgm:pt>
    <dgm:pt modelId="{3D33FE50-D1F3-4F18-B9C9-E9176DF661ED}" type="pres">
      <dgm:prSet presAssocID="{45373A65-2160-4D16-8729-95EDD223C991}" presName="parentLin" presStyleCnt="0"/>
      <dgm:spPr/>
    </dgm:pt>
    <dgm:pt modelId="{CA00075B-264D-47E9-A51F-832A6656B818}" type="pres">
      <dgm:prSet presAssocID="{45373A65-2160-4D16-8729-95EDD223C991}" presName="parentLeftMargin" presStyleLbl="node1" presStyleIdx="2" presStyleCnt="4"/>
      <dgm:spPr/>
    </dgm:pt>
    <dgm:pt modelId="{7FE4F1D4-0701-4809-B79D-BEA4012AD112}" type="pres">
      <dgm:prSet presAssocID="{45373A65-2160-4D16-8729-95EDD223C991}" presName="parentText" presStyleLbl="node1" presStyleIdx="3" presStyleCnt="4">
        <dgm:presLayoutVars>
          <dgm:chMax val="0"/>
          <dgm:bulletEnabled val="1"/>
        </dgm:presLayoutVars>
      </dgm:prSet>
      <dgm:spPr/>
    </dgm:pt>
    <dgm:pt modelId="{29214F87-C44E-413E-BF12-91D42293652C}" type="pres">
      <dgm:prSet presAssocID="{45373A65-2160-4D16-8729-95EDD223C991}" presName="negativeSpace" presStyleCnt="0"/>
      <dgm:spPr/>
    </dgm:pt>
    <dgm:pt modelId="{0C1F475D-9921-4DF1-936B-96B816CE8526}" type="pres">
      <dgm:prSet presAssocID="{45373A65-2160-4D16-8729-95EDD223C991}" presName="childText" presStyleLbl="conFgAcc1" presStyleIdx="3" presStyleCnt="4">
        <dgm:presLayoutVars>
          <dgm:bulletEnabled val="1"/>
        </dgm:presLayoutVars>
      </dgm:prSet>
      <dgm:spPr/>
    </dgm:pt>
  </dgm:ptLst>
  <dgm:cxnLst>
    <dgm:cxn modelId="{79359000-2C4A-4199-ACA7-0B3B030E555C}" type="presOf" srcId="{D07CD010-410B-491D-8DC1-2FB754FB1D56}" destId="{1D787699-C44F-4501-969D-BAA90A4EFA1F}" srcOrd="1" destOrd="0" presId="urn:microsoft.com/office/officeart/2005/8/layout/list1"/>
    <dgm:cxn modelId="{DBE4B32C-8A31-4A0D-9953-455DFBDF5BAE}" type="presOf" srcId="{086FD05F-C19D-4AA2-B46B-0EDF676386B0}" destId="{24A8FA03-9079-44AD-8A3D-830E93903768}" srcOrd="0" destOrd="0" presId="urn:microsoft.com/office/officeart/2005/8/layout/list1"/>
    <dgm:cxn modelId="{EBEF253C-63F3-497C-8112-CE563477C1E6}" type="presOf" srcId="{086FD05F-C19D-4AA2-B46B-0EDF676386B0}" destId="{0F6348B4-9020-4A6B-88F1-5707B2DB75F0}" srcOrd="1" destOrd="0" presId="urn:microsoft.com/office/officeart/2005/8/layout/list1"/>
    <dgm:cxn modelId="{87940A4A-39AB-4EC3-B7B7-4A619CCA876E}" srcId="{BDCE9A2C-55C0-4495-8F81-CA28C5EE2BCC}" destId="{45373A65-2160-4D16-8729-95EDD223C991}" srcOrd="3" destOrd="0" parTransId="{B865C65D-628F-4F2A-942F-DB094D092318}" sibTransId="{95D7732A-8BAD-4182-8799-2E0903679A85}"/>
    <dgm:cxn modelId="{B618914C-7126-4688-ABEB-4289239DC22E}" type="presOf" srcId="{52917A94-B170-4263-88E5-212DC18752FA}" destId="{33D7154C-0A18-46F5-A9D6-74DF8AB2DF40}" srcOrd="0" destOrd="0" presId="urn:microsoft.com/office/officeart/2005/8/layout/list1"/>
    <dgm:cxn modelId="{B81B5867-31B0-4082-B4CA-6B3832DDB162}" srcId="{BDCE9A2C-55C0-4495-8F81-CA28C5EE2BCC}" destId="{D07CD010-410B-491D-8DC1-2FB754FB1D56}" srcOrd="2" destOrd="0" parTransId="{B8768FD9-40B8-4F64-9853-83FEF6D174CA}" sibTransId="{5969164A-0797-4C02-8E61-4D9FE6D1E973}"/>
    <dgm:cxn modelId="{C2DB9D80-2E5A-4487-8784-A9F8C7E2E540}" type="presOf" srcId="{BDCE9A2C-55C0-4495-8F81-CA28C5EE2BCC}" destId="{014570B1-16E1-478C-B4CB-2B33ACAA3415}" srcOrd="0" destOrd="0" presId="urn:microsoft.com/office/officeart/2005/8/layout/list1"/>
    <dgm:cxn modelId="{5207BE91-66BB-4B38-8FF7-957F7792518F}" type="presOf" srcId="{45373A65-2160-4D16-8729-95EDD223C991}" destId="{7FE4F1D4-0701-4809-B79D-BEA4012AD112}" srcOrd="1" destOrd="0" presId="urn:microsoft.com/office/officeart/2005/8/layout/list1"/>
    <dgm:cxn modelId="{A88A8096-0115-404B-9BFC-201064E8911F}" srcId="{BDCE9A2C-55C0-4495-8F81-CA28C5EE2BCC}" destId="{52917A94-B170-4263-88E5-212DC18752FA}" srcOrd="1" destOrd="0" parTransId="{601E4C2E-4958-46AD-8018-D33335775A11}" sibTransId="{8341B08A-FB1C-46DF-A12A-5D106C3BAFAB}"/>
    <dgm:cxn modelId="{289CC79B-D9FC-43AE-B429-6FDE30E3D3BB}" type="presOf" srcId="{D07CD010-410B-491D-8DC1-2FB754FB1D56}" destId="{BBF1B0C9-B119-4CB0-A652-CE2DBA0DE83B}" srcOrd="0" destOrd="0" presId="urn:microsoft.com/office/officeart/2005/8/layout/list1"/>
    <dgm:cxn modelId="{1AD99E9D-9903-40CE-A2B2-E18CDEED578C}" type="presOf" srcId="{45373A65-2160-4D16-8729-95EDD223C991}" destId="{CA00075B-264D-47E9-A51F-832A6656B818}" srcOrd="0" destOrd="0" presId="urn:microsoft.com/office/officeart/2005/8/layout/list1"/>
    <dgm:cxn modelId="{AF882CA7-AAA5-43E8-8965-8794BECC54C3}" srcId="{BDCE9A2C-55C0-4495-8F81-CA28C5EE2BCC}" destId="{086FD05F-C19D-4AA2-B46B-0EDF676386B0}" srcOrd="0" destOrd="0" parTransId="{FD105855-BA6D-494C-BF75-768867EB8A55}" sibTransId="{87EA7B99-FF96-4C4B-B5D1-1D59A36EBE8A}"/>
    <dgm:cxn modelId="{5ADE77AF-FDED-4610-90CC-B7AC5D3455A7}" type="presOf" srcId="{52917A94-B170-4263-88E5-212DC18752FA}" destId="{F71D1290-4A2B-4E36-9280-85BBA50D163B}" srcOrd="1" destOrd="0" presId="urn:microsoft.com/office/officeart/2005/8/layout/list1"/>
    <dgm:cxn modelId="{A18267EE-7C00-4455-A598-6C4F64B6EA47}" type="presParOf" srcId="{014570B1-16E1-478C-B4CB-2B33ACAA3415}" destId="{E2E0A0BF-BDC5-4CD3-B0D9-586375E752D5}" srcOrd="0" destOrd="0" presId="urn:microsoft.com/office/officeart/2005/8/layout/list1"/>
    <dgm:cxn modelId="{A6D37E1A-11DE-43A4-84A4-BD87F432573B}" type="presParOf" srcId="{E2E0A0BF-BDC5-4CD3-B0D9-586375E752D5}" destId="{24A8FA03-9079-44AD-8A3D-830E93903768}" srcOrd="0" destOrd="0" presId="urn:microsoft.com/office/officeart/2005/8/layout/list1"/>
    <dgm:cxn modelId="{B39EE89D-0A30-4BFB-9206-C574F4AA0ED6}" type="presParOf" srcId="{E2E0A0BF-BDC5-4CD3-B0D9-586375E752D5}" destId="{0F6348B4-9020-4A6B-88F1-5707B2DB75F0}" srcOrd="1" destOrd="0" presId="urn:microsoft.com/office/officeart/2005/8/layout/list1"/>
    <dgm:cxn modelId="{A36EC080-EDF3-41A4-A948-8E7D40F63D96}" type="presParOf" srcId="{014570B1-16E1-478C-B4CB-2B33ACAA3415}" destId="{3A3C41B4-DE0D-4082-AA03-E38CA87E6C67}" srcOrd="1" destOrd="0" presId="urn:microsoft.com/office/officeart/2005/8/layout/list1"/>
    <dgm:cxn modelId="{BA5F00BB-C5CE-44C6-BAD7-80690B688A3F}" type="presParOf" srcId="{014570B1-16E1-478C-B4CB-2B33ACAA3415}" destId="{6882D0F5-C3EB-4A37-9BD4-2293A6FB215D}" srcOrd="2" destOrd="0" presId="urn:microsoft.com/office/officeart/2005/8/layout/list1"/>
    <dgm:cxn modelId="{07588B6B-A55E-4631-8C33-9506324074CC}" type="presParOf" srcId="{014570B1-16E1-478C-B4CB-2B33ACAA3415}" destId="{F9609117-AD7E-4E39-BEB7-C0A83A77DC7C}" srcOrd="3" destOrd="0" presId="urn:microsoft.com/office/officeart/2005/8/layout/list1"/>
    <dgm:cxn modelId="{E3D9FD6E-F2BA-4DD3-99EF-EE58DC789A30}" type="presParOf" srcId="{014570B1-16E1-478C-B4CB-2B33ACAA3415}" destId="{D3A23CF8-D7B8-4BE3-A16E-95D8497304BF}" srcOrd="4" destOrd="0" presId="urn:microsoft.com/office/officeart/2005/8/layout/list1"/>
    <dgm:cxn modelId="{4FFDCF86-7B98-4B61-A163-457263F56993}" type="presParOf" srcId="{D3A23CF8-D7B8-4BE3-A16E-95D8497304BF}" destId="{33D7154C-0A18-46F5-A9D6-74DF8AB2DF40}" srcOrd="0" destOrd="0" presId="urn:microsoft.com/office/officeart/2005/8/layout/list1"/>
    <dgm:cxn modelId="{07297331-89F3-4986-BD07-A527C618447A}" type="presParOf" srcId="{D3A23CF8-D7B8-4BE3-A16E-95D8497304BF}" destId="{F71D1290-4A2B-4E36-9280-85BBA50D163B}" srcOrd="1" destOrd="0" presId="urn:microsoft.com/office/officeart/2005/8/layout/list1"/>
    <dgm:cxn modelId="{C0A0B970-D063-4AB7-86B4-50ADF95B0986}" type="presParOf" srcId="{014570B1-16E1-478C-B4CB-2B33ACAA3415}" destId="{694D0BBD-68EE-4F52-AD5F-A505BB13A962}" srcOrd="5" destOrd="0" presId="urn:microsoft.com/office/officeart/2005/8/layout/list1"/>
    <dgm:cxn modelId="{068206E9-C88B-4CA5-A3D4-3BD5C057D458}" type="presParOf" srcId="{014570B1-16E1-478C-B4CB-2B33ACAA3415}" destId="{D8208D7D-6CD2-4BBE-8053-16F943DBBB44}" srcOrd="6" destOrd="0" presId="urn:microsoft.com/office/officeart/2005/8/layout/list1"/>
    <dgm:cxn modelId="{CDF2B073-4B8D-4799-8E53-C947551A7F51}" type="presParOf" srcId="{014570B1-16E1-478C-B4CB-2B33ACAA3415}" destId="{54DD08FB-6BF1-4D37-A9A5-D35F4E9C792D}" srcOrd="7" destOrd="0" presId="urn:microsoft.com/office/officeart/2005/8/layout/list1"/>
    <dgm:cxn modelId="{4121DA14-A88D-4170-855B-EB8BC2E2DC48}" type="presParOf" srcId="{014570B1-16E1-478C-B4CB-2B33ACAA3415}" destId="{3612922B-E17A-47FB-A19F-B2E0C7C178CD}" srcOrd="8" destOrd="0" presId="urn:microsoft.com/office/officeart/2005/8/layout/list1"/>
    <dgm:cxn modelId="{BD95F769-FE04-45D5-A4DC-74430B614542}" type="presParOf" srcId="{3612922B-E17A-47FB-A19F-B2E0C7C178CD}" destId="{BBF1B0C9-B119-4CB0-A652-CE2DBA0DE83B}" srcOrd="0" destOrd="0" presId="urn:microsoft.com/office/officeart/2005/8/layout/list1"/>
    <dgm:cxn modelId="{B3EBD2F3-8A5D-421A-B1D0-8BDB87042B9B}" type="presParOf" srcId="{3612922B-E17A-47FB-A19F-B2E0C7C178CD}" destId="{1D787699-C44F-4501-969D-BAA90A4EFA1F}" srcOrd="1" destOrd="0" presId="urn:microsoft.com/office/officeart/2005/8/layout/list1"/>
    <dgm:cxn modelId="{BEB3C40C-4D0E-46A4-A7FB-24F95CE1DC17}" type="presParOf" srcId="{014570B1-16E1-478C-B4CB-2B33ACAA3415}" destId="{64689162-95D8-4183-B0E4-0BA82A10C895}" srcOrd="9" destOrd="0" presId="urn:microsoft.com/office/officeart/2005/8/layout/list1"/>
    <dgm:cxn modelId="{1F72533E-6E4B-4C82-A8B6-B23D12FA24D4}" type="presParOf" srcId="{014570B1-16E1-478C-B4CB-2B33ACAA3415}" destId="{1346ECCD-AF49-4062-938B-56E40F5E3E8A}" srcOrd="10" destOrd="0" presId="urn:microsoft.com/office/officeart/2005/8/layout/list1"/>
    <dgm:cxn modelId="{890FEF2B-DBB2-4A0F-9286-31EC6E0819C2}" type="presParOf" srcId="{014570B1-16E1-478C-B4CB-2B33ACAA3415}" destId="{BA5EF859-D3B1-4D74-B128-8562A978FA76}" srcOrd="11" destOrd="0" presId="urn:microsoft.com/office/officeart/2005/8/layout/list1"/>
    <dgm:cxn modelId="{C5C4FDFD-701E-412E-91D7-EB7E6BBC9AA2}" type="presParOf" srcId="{014570B1-16E1-478C-B4CB-2B33ACAA3415}" destId="{3D33FE50-D1F3-4F18-B9C9-E9176DF661ED}" srcOrd="12" destOrd="0" presId="urn:microsoft.com/office/officeart/2005/8/layout/list1"/>
    <dgm:cxn modelId="{A251B99F-AC8A-4536-9EC6-E5C7E0CA2948}" type="presParOf" srcId="{3D33FE50-D1F3-4F18-B9C9-E9176DF661ED}" destId="{CA00075B-264D-47E9-A51F-832A6656B818}" srcOrd="0" destOrd="0" presId="urn:microsoft.com/office/officeart/2005/8/layout/list1"/>
    <dgm:cxn modelId="{E68ACDF4-F56F-4DB6-BF3B-482189FF60D9}" type="presParOf" srcId="{3D33FE50-D1F3-4F18-B9C9-E9176DF661ED}" destId="{7FE4F1D4-0701-4809-B79D-BEA4012AD112}" srcOrd="1" destOrd="0" presId="urn:microsoft.com/office/officeart/2005/8/layout/list1"/>
    <dgm:cxn modelId="{BEB8C1B6-7154-4E28-996E-B34A8A2D735C}" type="presParOf" srcId="{014570B1-16E1-478C-B4CB-2B33ACAA3415}" destId="{29214F87-C44E-413E-BF12-91D42293652C}" srcOrd="13" destOrd="0" presId="urn:microsoft.com/office/officeart/2005/8/layout/list1"/>
    <dgm:cxn modelId="{F367361D-F939-4495-B302-B8FA31C7504C}" type="presParOf" srcId="{014570B1-16E1-478C-B4CB-2B33ACAA3415}" destId="{0C1F475D-9921-4DF1-936B-96B816CE8526}"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19F6FC-49BF-0541-953B-A757EA8CF138}">
      <dsp:nvSpPr>
        <dsp:cNvPr id="0" name=""/>
        <dsp:cNvSpPr/>
      </dsp:nvSpPr>
      <dsp:spPr>
        <a:xfrm>
          <a:off x="0" y="98815"/>
          <a:ext cx="3079882" cy="1847929"/>
        </a:xfrm>
        <a:prstGeom prst="rect">
          <a:avLst/>
        </a:prstGeom>
        <a:solidFill>
          <a:schemeClr val="accent5">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Acts 2</a:t>
          </a:r>
        </a:p>
      </dsp:txBody>
      <dsp:txXfrm>
        <a:off x="0" y="98815"/>
        <a:ext cx="3079882" cy="1847929"/>
      </dsp:txXfrm>
    </dsp:sp>
    <dsp:sp modelId="{1679C23E-2256-4645-87B3-5E466C5BC0E3}">
      <dsp:nvSpPr>
        <dsp:cNvPr id="0" name=""/>
        <dsp:cNvSpPr/>
      </dsp:nvSpPr>
      <dsp:spPr>
        <a:xfrm>
          <a:off x="3387870" y="98815"/>
          <a:ext cx="3079882" cy="1847929"/>
        </a:xfrm>
        <a:prstGeom prst="rect">
          <a:avLst/>
        </a:prstGeom>
        <a:solidFill>
          <a:schemeClr val="accent5">
            <a:hueOff val="-3813831"/>
            <a:satOff val="1006"/>
            <a:lumOff val="51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baseline="0" dirty="0">
              <a:latin typeface="Century Schoolbook" panose="02040604050505020304"/>
            </a:rPr>
            <a:t>Payne's House Church</a:t>
          </a:r>
          <a:endParaRPr lang="en-US" sz="3100" kern="1200" dirty="0"/>
        </a:p>
      </dsp:txBody>
      <dsp:txXfrm>
        <a:off x="3387870" y="98815"/>
        <a:ext cx="3079882" cy="1847929"/>
      </dsp:txXfrm>
    </dsp:sp>
    <dsp:sp modelId="{046D59A2-FF5C-4540-8ABC-4431A5C6F892}">
      <dsp:nvSpPr>
        <dsp:cNvPr id="0" name=""/>
        <dsp:cNvSpPr/>
      </dsp:nvSpPr>
      <dsp:spPr>
        <a:xfrm>
          <a:off x="6775741" y="98815"/>
          <a:ext cx="3079882" cy="1847929"/>
        </a:xfrm>
        <a:prstGeom prst="rect">
          <a:avLst/>
        </a:prstGeom>
        <a:solidFill>
          <a:schemeClr val="accent5">
            <a:hueOff val="-7627663"/>
            <a:satOff val="2012"/>
            <a:lumOff val="102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latin typeface="Century Schoolbook" panose="02040604050505020304"/>
            </a:rPr>
            <a:t>Dever's Nine Marks</a:t>
          </a:r>
        </a:p>
      </dsp:txBody>
      <dsp:txXfrm>
        <a:off x="6775741" y="98815"/>
        <a:ext cx="3079882" cy="1847929"/>
      </dsp:txXfrm>
    </dsp:sp>
    <dsp:sp modelId="{776B04AB-68FF-413A-A939-E3C9752D7C11}">
      <dsp:nvSpPr>
        <dsp:cNvPr id="0" name=""/>
        <dsp:cNvSpPr/>
      </dsp:nvSpPr>
      <dsp:spPr>
        <a:xfrm>
          <a:off x="0" y="2254733"/>
          <a:ext cx="3079882" cy="1847929"/>
        </a:xfrm>
        <a:prstGeom prst="rect">
          <a:avLst/>
        </a:prstGeom>
        <a:solidFill>
          <a:schemeClr val="accent5">
            <a:hueOff val="-11441494"/>
            <a:satOff val="3017"/>
            <a:lumOff val="1529"/>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latin typeface="Century Schoolbook" panose="02040604050505020304"/>
            </a:rPr>
            <a:t>Hammett's Seven Characteristics</a:t>
          </a:r>
        </a:p>
      </dsp:txBody>
      <dsp:txXfrm>
        <a:off x="0" y="2254733"/>
        <a:ext cx="3079882" cy="1847929"/>
      </dsp:txXfrm>
    </dsp:sp>
    <dsp:sp modelId="{E33107F1-D43A-401F-B3B8-ABC14F99F93D}">
      <dsp:nvSpPr>
        <dsp:cNvPr id="0" name=""/>
        <dsp:cNvSpPr/>
      </dsp:nvSpPr>
      <dsp:spPr>
        <a:xfrm>
          <a:off x="3387870" y="2254733"/>
          <a:ext cx="3079882" cy="1847929"/>
        </a:xfrm>
        <a:prstGeom prst="rect">
          <a:avLst/>
        </a:prstGeom>
        <a:solidFill>
          <a:schemeClr val="accent5">
            <a:hueOff val="-15255325"/>
            <a:satOff val="4023"/>
            <a:lumOff val="2039"/>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latin typeface="Century Schoolbook" panose="02040604050505020304"/>
            </a:rPr>
            <a:t>Allison's Seven Attributes</a:t>
          </a:r>
        </a:p>
      </dsp:txBody>
      <dsp:txXfrm>
        <a:off x="3387870" y="2254733"/>
        <a:ext cx="3079882" cy="1847929"/>
      </dsp:txXfrm>
    </dsp:sp>
    <dsp:sp modelId="{96667245-E170-514C-B9C2-14F8C3B0DB4D}">
      <dsp:nvSpPr>
        <dsp:cNvPr id="0" name=""/>
        <dsp:cNvSpPr/>
      </dsp:nvSpPr>
      <dsp:spPr>
        <a:xfrm>
          <a:off x="6775741" y="2254733"/>
          <a:ext cx="3079882" cy="1847929"/>
        </a:xfrm>
        <a:prstGeom prst="rect">
          <a:avLst/>
        </a:prstGeom>
        <a:solidFill>
          <a:schemeClr val="accent5">
            <a:hueOff val="-19069156"/>
            <a:satOff val="5029"/>
            <a:lumOff val="2549"/>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latin typeface="Century Schoolbook" panose="02040604050505020304"/>
            </a:rPr>
            <a:t>Baptistic Church</a:t>
          </a:r>
        </a:p>
      </dsp:txBody>
      <dsp:txXfrm>
        <a:off x="6775741" y="2254733"/>
        <a:ext cx="3079882" cy="184792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C4DD70-58D2-42CB-BC01-6AA63A0E10FA}">
      <dsp:nvSpPr>
        <dsp:cNvPr id="0" name=""/>
        <dsp:cNvSpPr/>
      </dsp:nvSpPr>
      <dsp:spPr>
        <a:xfrm>
          <a:off x="0" y="54602"/>
          <a:ext cx="5988576" cy="1636976"/>
        </a:xfrm>
        <a:prstGeom prst="roundRect">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dirty="0"/>
            <a:t>Spirit-Empowered</a:t>
          </a:r>
        </a:p>
      </dsp:txBody>
      <dsp:txXfrm>
        <a:off x="79911" y="134513"/>
        <a:ext cx="5828754" cy="1477154"/>
      </dsp:txXfrm>
    </dsp:sp>
    <dsp:sp modelId="{11AC78D1-68B3-47E4-850B-0F874F3478EC}">
      <dsp:nvSpPr>
        <dsp:cNvPr id="0" name=""/>
        <dsp:cNvSpPr/>
      </dsp:nvSpPr>
      <dsp:spPr>
        <a:xfrm>
          <a:off x="0" y="1812538"/>
          <a:ext cx="5988576" cy="1636976"/>
        </a:xfrm>
        <a:prstGeom prst="roundRect">
          <a:avLst/>
        </a:prstGeom>
        <a:solidFill>
          <a:schemeClr val="accent5">
            <a:hueOff val="-9534578"/>
            <a:satOff val="2515"/>
            <a:lumOff val="1275"/>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dirty="0"/>
            <a:t>Pneuma-dynamic</a:t>
          </a:r>
        </a:p>
      </dsp:txBody>
      <dsp:txXfrm>
        <a:off x="79911" y="1892449"/>
        <a:ext cx="5828754" cy="1477154"/>
      </dsp:txXfrm>
    </dsp:sp>
    <dsp:sp modelId="{FFBC60D4-B255-491E-AB6F-96B855207EC9}">
      <dsp:nvSpPr>
        <dsp:cNvPr id="0" name=""/>
        <dsp:cNvSpPr/>
      </dsp:nvSpPr>
      <dsp:spPr>
        <a:xfrm>
          <a:off x="0" y="3570475"/>
          <a:ext cx="5988576" cy="1636976"/>
        </a:xfrm>
        <a:prstGeom prst="roundRect">
          <a:avLst/>
        </a:prstGeom>
        <a:solidFill>
          <a:schemeClr val="accent5">
            <a:hueOff val="-19069156"/>
            <a:satOff val="5029"/>
            <a:lumOff val="2549"/>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rtl="0">
            <a:lnSpc>
              <a:spcPct val="90000"/>
            </a:lnSpc>
            <a:spcBef>
              <a:spcPct val="0"/>
            </a:spcBef>
            <a:spcAft>
              <a:spcPct val="35000"/>
            </a:spcAft>
            <a:buNone/>
          </a:pPr>
          <a:r>
            <a:rPr lang="en-US" sz="4200" kern="1200" dirty="0"/>
            <a:t>Holy Spirit</a:t>
          </a:r>
          <a:r>
            <a:rPr lang="en-US" sz="4200" kern="1200" dirty="0">
              <a:latin typeface="Century Schoolbook" panose="02040604050505020304"/>
            </a:rPr>
            <a:t> directing</a:t>
          </a:r>
          <a:r>
            <a:rPr lang="en-US" sz="4200" kern="1200" dirty="0"/>
            <a:t> the Work (Acts 2)</a:t>
          </a:r>
        </a:p>
      </dsp:txBody>
      <dsp:txXfrm>
        <a:off x="79911" y="3650386"/>
        <a:ext cx="5828754" cy="147715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62DF41-CB78-411D-A946-0B9C2A5CD58A}">
      <dsp:nvSpPr>
        <dsp:cNvPr id="0" name=""/>
        <dsp:cNvSpPr/>
      </dsp:nvSpPr>
      <dsp:spPr>
        <a:xfrm>
          <a:off x="0" y="642"/>
          <a:ext cx="5988576" cy="0"/>
        </a:xfrm>
        <a:prstGeom prst="line">
          <a:avLst/>
        </a:prstGeom>
        <a:solidFill>
          <a:schemeClr val="accent2">
            <a:hueOff val="0"/>
            <a:satOff val="0"/>
            <a:lumOff val="0"/>
            <a:alphaOff val="0"/>
          </a:schemeClr>
        </a:solidFill>
        <a:ln w="1397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4838335-4413-4EDE-A18D-3815F1F0645F}">
      <dsp:nvSpPr>
        <dsp:cNvPr id="0" name=""/>
        <dsp:cNvSpPr/>
      </dsp:nvSpPr>
      <dsp:spPr>
        <a:xfrm>
          <a:off x="0" y="642"/>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rtl="0">
            <a:lnSpc>
              <a:spcPct val="90000"/>
            </a:lnSpc>
            <a:spcBef>
              <a:spcPct val="0"/>
            </a:spcBef>
            <a:spcAft>
              <a:spcPct val="35000"/>
            </a:spcAft>
            <a:buNone/>
          </a:pPr>
          <a:r>
            <a:rPr lang="en-US" sz="2900" kern="1200" dirty="0" err="1">
              <a:solidFill>
                <a:srgbClr val="000000"/>
              </a:solidFill>
              <a:latin typeface="Century Schoolbook" panose="02040604050505020304" pitchFamily="18" charset="0"/>
              <a:ea typeface="Calibri"/>
              <a:cs typeface="Calibri"/>
            </a:rPr>
            <a:t>Spatio</a:t>
          </a:r>
          <a:r>
            <a:rPr lang="en-US" sz="2900" kern="1200" dirty="0">
              <a:solidFill>
                <a:srgbClr val="000000"/>
              </a:solidFill>
              <a:latin typeface="Century Schoolbook" panose="02040604050505020304" pitchFamily="18" charset="0"/>
              <a:ea typeface="Calibri"/>
              <a:cs typeface="Calibri"/>
            </a:rPr>
            <a:t>-Temporal/Covenantal</a:t>
          </a:r>
          <a:endParaRPr lang="en-US" sz="2900" kern="1200" dirty="0">
            <a:latin typeface="Century Schoolbook" panose="02040604050505020304" pitchFamily="18" charset="0"/>
          </a:endParaRPr>
        </a:p>
      </dsp:txBody>
      <dsp:txXfrm>
        <a:off x="0" y="642"/>
        <a:ext cx="5988576" cy="1052153"/>
      </dsp:txXfrm>
    </dsp:sp>
    <dsp:sp modelId="{064054F2-D862-41A8-A570-24AA85FA37DB}">
      <dsp:nvSpPr>
        <dsp:cNvPr id="0" name=""/>
        <dsp:cNvSpPr/>
      </dsp:nvSpPr>
      <dsp:spPr>
        <a:xfrm>
          <a:off x="0" y="1052796"/>
          <a:ext cx="5988576" cy="0"/>
        </a:xfrm>
        <a:prstGeom prst="line">
          <a:avLst/>
        </a:prstGeom>
        <a:solidFill>
          <a:schemeClr val="accent2">
            <a:hueOff val="-1856167"/>
            <a:satOff val="606"/>
            <a:lumOff val="-539"/>
            <a:alphaOff val="0"/>
          </a:schemeClr>
        </a:solidFill>
        <a:ln w="13970" cap="flat" cmpd="sng" algn="ctr">
          <a:solidFill>
            <a:schemeClr val="accent2">
              <a:hueOff val="-1856167"/>
              <a:satOff val="606"/>
              <a:lumOff val="-53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5AD1670-56AB-4862-A17A-0ABDA86AD1B4}">
      <dsp:nvSpPr>
        <dsp:cNvPr id="0" name=""/>
        <dsp:cNvSpPr/>
      </dsp:nvSpPr>
      <dsp:spPr>
        <a:xfrm>
          <a:off x="0" y="1052796"/>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dirty="0"/>
            <a:t>Community-Driven/Participatory</a:t>
          </a:r>
        </a:p>
      </dsp:txBody>
      <dsp:txXfrm>
        <a:off x="0" y="1052796"/>
        <a:ext cx="5988576" cy="1052153"/>
      </dsp:txXfrm>
    </dsp:sp>
    <dsp:sp modelId="{99F67D2F-FD6B-42C3-A67A-C644DE966281}">
      <dsp:nvSpPr>
        <dsp:cNvPr id="0" name=""/>
        <dsp:cNvSpPr/>
      </dsp:nvSpPr>
      <dsp:spPr>
        <a:xfrm>
          <a:off x="0" y="2104950"/>
          <a:ext cx="5988576" cy="0"/>
        </a:xfrm>
        <a:prstGeom prst="line">
          <a:avLst/>
        </a:prstGeom>
        <a:solidFill>
          <a:schemeClr val="accent2">
            <a:hueOff val="-3712334"/>
            <a:satOff val="1211"/>
            <a:lumOff val="-1079"/>
            <a:alphaOff val="0"/>
          </a:schemeClr>
        </a:solidFill>
        <a:ln w="13970" cap="flat" cmpd="sng" algn="ctr">
          <a:solidFill>
            <a:schemeClr val="accent2">
              <a:hueOff val="-3712334"/>
              <a:satOff val="1211"/>
              <a:lumOff val="-107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7F8876-871E-4DAD-9548-4052FCB3501D}">
      <dsp:nvSpPr>
        <dsp:cNvPr id="0" name=""/>
        <dsp:cNvSpPr/>
      </dsp:nvSpPr>
      <dsp:spPr>
        <a:xfrm>
          <a:off x="0" y="2104950"/>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Local (Twice)</a:t>
          </a:r>
        </a:p>
      </dsp:txBody>
      <dsp:txXfrm>
        <a:off x="0" y="2104950"/>
        <a:ext cx="5988576" cy="1052153"/>
      </dsp:txXfrm>
    </dsp:sp>
    <dsp:sp modelId="{76713D35-FB91-4CCF-82FD-3750E9A1EA5C}">
      <dsp:nvSpPr>
        <dsp:cNvPr id="0" name=""/>
        <dsp:cNvSpPr/>
      </dsp:nvSpPr>
      <dsp:spPr>
        <a:xfrm>
          <a:off x="0" y="3157103"/>
          <a:ext cx="5988576" cy="0"/>
        </a:xfrm>
        <a:prstGeom prst="line">
          <a:avLst/>
        </a:prstGeom>
        <a:solidFill>
          <a:schemeClr val="accent2">
            <a:hueOff val="-5568501"/>
            <a:satOff val="1817"/>
            <a:lumOff val="-1618"/>
            <a:alphaOff val="0"/>
          </a:schemeClr>
        </a:solidFill>
        <a:ln w="13970" cap="flat" cmpd="sng" algn="ctr">
          <a:solidFill>
            <a:schemeClr val="accent2">
              <a:hueOff val="-5568501"/>
              <a:satOff val="1817"/>
              <a:lumOff val="-161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260DDD2-61C1-4272-BA51-521BCE6BFDD3}">
      <dsp:nvSpPr>
        <dsp:cNvPr id="0" name=""/>
        <dsp:cNvSpPr/>
      </dsp:nvSpPr>
      <dsp:spPr>
        <a:xfrm>
          <a:off x="0" y="3157103"/>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Membership/Discipline</a:t>
          </a:r>
        </a:p>
      </dsp:txBody>
      <dsp:txXfrm>
        <a:off x="0" y="3157103"/>
        <a:ext cx="5988576" cy="1052153"/>
      </dsp:txXfrm>
    </dsp:sp>
    <dsp:sp modelId="{0DDE9531-3A84-4E2D-84E9-F7E78AB5180E}">
      <dsp:nvSpPr>
        <dsp:cNvPr id="0" name=""/>
        <dsp:cNvSpPr/>
      </dsp:nvSpPr>
      <dsp:spPr>
        <a:xfrm>
          <a:off x="0" y="4209257"/>
          <a:ext cx="5988576" cy="0"/>
        </a:xfrm>
        <a:prstGeom prst="line">
          <a:avLst/>
        </a:prstGeom>
        <a:solidFill>
          <a:schemeClr val="accent2">
            <a:hueOff val="-7424668"/>
            <a:satOff val="2422"/>
            <a:lumOff val="-2157"/>
            <a:alphaOff val="0"/>
          </a:schemeClr>
        </a:solidFill>
        <a:ln w="13970" cap="flat" cmpd="sng" algn="ctr">
          <a:solidFill>
            <a:schemeClr val="accent2">
              <a:hueOff val="-7424668"/>
              <a:satOff val="2422"/>
              <a:lumOff val="-215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8793CC2-49D1-4113-9653-E4E082BB61F1}">
      <dsp:nvSpPr>
        <dsp:cNvPr id="0" name=""/>
        <dsp:cNvSpPr/>
      </dsp:nvSpPr>
      <dsp:spPr>
        <a:xfrm>
          <a:off x="0" y="4209257"/>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Fellowship</a:t>
          </a:r>
        </a:p>
      </dsp:txBody>
      <dsp:txXfrm>
        <a:off x="0" y="4209257"/>
        <a:ext cx="5988576" cy="105215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2795F9-5E59-4E63-8D6F-8877A5957709}">
      <dsp:nvSpPr>
        <dsp:cNvPr id="0" name=""/>
        <dsp:cNvSpPr/>
      </dsp:nvSpPr>
      <dsp:spPr>
        <a:xfrm>
          <a:off x="0" y="642"/>
          <a:ext cx="5988576" cy="0"/>
        </a:xfrm>
        <a:prstGeom prst="line">
          <a:avLst/>
        </a:prstGeom>
        <a:solidFill>
          <a:schemeClr val="accent2">
            <a:hueOff val="0"/>
            <a:satOff val="0"/>
            <a:lumOff val="0"/>
            <a:alphaOff val="0"/>
          </a:schemeClr>
        </a:solidFill>
        <a:ln w="1397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A50BA0C-C0AD-4269-8611-903A531AF73F}">
      <dsp:nvSpPr>
        <dsp:cNvPr id="0" name=""/>
        <dsp:cNvSpPr/>
      </dsp:nvSpPr>
      <dsp:spPr>
        <a:xfrm>
          <a:off x="0" y="642"/>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dirty="0"/>
            <a:t>Missional</a:t>
          </a:r>
        </a:p>
      </dsp:txBody>
      <dsp:txXfrm>
        <a:off x="0" y="642"/>
        <a:ext cx="5988576" cy="1052153"/>
      </dsp:txXfrm>
    </dsp:sp>
    <dsp:sp modelId="{A69FC55D-5547-4EE5-A711-BA2447922529}">
      <dsp:nvSpPr>
        <dsp:cNvPr id="0" name=""/>
        <dsp:cNvSpPr/>
      </dsp:nvSpPr>
      <dsp:spPr>
        <a:xfrm>
          <a:off x="0" y="1052796"/>
          <a:ext cx="5988576" cy="0"/>
        </a:xfrm>
        <a:prstGeom prst="line">
          <a:avLst/>
        </a:prstGeom>
        <a:solidFill>
          <a:schemeClr val="accent2">
            <a:hueOff val="-1856167"/>
            <a:satOff val="606"/>
            <a:lumOff val="-539"/>
            <a:alphaOff val="0"/>
          </a:schemeClr>
        </a:solidFill>
        <a:ln w="13970" cap="flat" cmpd="sng" algn="ctr">
          <a:solidFill>
            <a:schemeClr val="accent2">
              <a:hueOff val="-1856167"/>
              <a:satOff val="606"/>
              <a:lumOff val="-53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9CFAFF-1795-420E-90A8-633850036357}">
      <dsp:nvSpPr>
        <dsp:cNvPr id="0" name=""/>
        <dsp:cNvSpPr/>
      </dsp:nvSpPr>
      <dsp:spPr>
        <a:xfrm>
          <a:off x="0" y="1052796"/>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dirty="0"/>
            <a:t>Purposeful</a:t>
          </a:r>
        </a:p>
      </dsp:txBody>
      <dsp:txXfrm>
        <a:off x="0" y="1052796"/>
        <a:ext cx="5988576" cy="1052153"/>
      </dsp:txXfrm>
    </dsp:sp>
    <dsp:sp modelId="{3DDB8A3E-B7EF-48F1-97C4-E8CB724D14CB}">
      <dsp:nvSpPr>
        <dsp:cNvPr id="0" name=""/>
        <dsp:cNvSpPr/>
      </dsp:nvSpPr>
      <dsp:spPr>
        <a:xfrm>
          <a:off x="0" y="2104950"/>
          <a:ext cx="5988576" cy="0"/>
        </a:xfrm>
        <a:prstGeom prst="line">
          <a:avLst/>
        </a:prstGeom>
        <a:solidFill>
          <a:schemeClr val="accent2">
            <a:hueOff val="-3712334"/>
            <a:satOff val="1211"/>
            <a:lumOff val="-1079"/>
            <a:alphaOff val="0"/>
          </a:schemeClr>
        </a:solidFill>
        <a:ln w="13970" cap="flat" cmpd="sng" algn="ctr">
          <a:solidFill>
            <a:schemeClr val="accent2">
              <a:hueOff val="-3712334"/>
              <a:satOff val="1211"/>
              <a:lumOff val="-107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E046CF-46F5-429C-8925-0866DF6E8783}">
      <dsp:nvSpPr>
        <dsp:cNvPr id="0" name=""/>
        <dsp:cNvSpPr/>
      </dsp:nvSpPr>
      <dsp:spPr>
        <a:xfrm>
          <a:off x="0" y="2104950"/>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dirty="0"/>
            <a:t>Evangelism/Discipleship</a:t>
          </a:r>
        </a:p>
      </dsp:txBody>
      <dsp:txXfrm>
        <a:off x="0" y="2104950"/>
        <a:ext cx="5988576" cy="1052153"/>
      </dsp:txXfrm>
    </dsp:sp>
    <dsp:sp modelId="{059C8A35-94AF-4849-B288-27B91CE2E88E}">
      <dsp:nvSpPr>
        <dsp:cNvPr id="0" name=""/>
        <dsp:cNvSpPr/>
      </dsp:nvSpPr>
      <dsp:spPr>
        <a:xfrm>
          <a:off x="0" y="3157103"/>
          <a:ext cx="5988576" cy="0"/>
        </a:xfrm>
        <a:prstGeom prst="line">
          <a:avLst/>
        </a:prstGeom>
        <a:solidFill>
          <a:schemeClr val="accent2">
            <a:hueOff val="-5568501"/>
            <a:satOff val="1817"/>
            <a:lumOff val="-1618"/>
            <a:alphaOff val="0"/>
          </a:schemeClr>
        </a:solidFill>
        <a:ln w="13970" cap="flat" cmpd="sng" algn="ctr">
          <a:solidFill>
            <a:schemeClr val="accent2">
              <a:hueOff val="-5568501"/>
              <a:satOff val="1817"/>
              <a:lumOff val="-161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13D08C1-B084-4325-B597-6135FFF8D085}">
      <dsp:nvSpPr>
        <dsp:cNvPr id="0" name=""/>
        <dsp:cNvSpPr/>
      </dsp:nvSpPr>
      <dsp:spPr>
        <a:xfrm>
          <a:off x="0" y="3157103"/>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dirty="0"/>
            <a:t>Extend the Gospel to the Ends of the Earth</a:t>
          </a:r>
        </a:p>
      </dsp:txBody>
      <dsp:txXfrm>
        <a:off x="0" y="3157103"/>
        <a:ext cx="5988576" cy="1052153"/>
      </dsp:txXfrm>
    </dsp:sp>
    <dsp:sp modelId="{049CFC78-F107-437D-986A-4AF9040D80EC}">
      <dsp:nvSpPr>
        <dsp:cNvPr id="0" name=""/>
        <dsp:cNvSpPr/>
      </dsp:nvSpPr>
      <dsp:spPr>
        <a:xfrm>
          <a:off x="0" y="4209257"/>
          <a:ext cx="5988576" cy="0"/>
        </a:xfrm>
        <a:prstGeom prst="line">
          <a:avLst/>
        </a:prstGeom>
        <a:solidFill>
          <a:schemeClr val="accent2">
            <a:hueOff val="-7424668"/>
            <a:satOff val="2422"/>
            <a:lumOff val="-2157"/>
            <a:alphaOff val="0"/>
          </a:schemeClr>
        </a:solidFill>
        <a:ln w="13970" cap="flat" cmpd="sng" algn="ctr">
          <a:solidFill>
            <a:schemeClr val="accent2">
              <a:hueOff val="-7424668"/>
              <a:satOff val="2422"/>
              <a:lumOff val="-215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A77DDC-3B8B-43F7-BDA2-256B87E91D85}">
      <dsp:nvSpPr>
        <dsp:cNvPr id="0" name=""/>
        <dsp:cNvSpPr/>
      </dsp:nvSpPr>
      <dsp:spPr>
        <a:xfrm>
          <a:off x="0" y="4209257"/>
          <a:ext cx="5988576" cy="10521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dirty="0"/>
            <a:t>Reproducing</a:t>
          </a:r>
        </a:p>
      </dsp:txBody>
      <dsp:txXfrm>
        <a:off x="0" y="4209257"/>
        <a:ext cx="5988576" cy="1052153"/>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0B3927-75F8-437F-9B08-B7C50726699A}">
      <dsp:nvSpPr>
        <dsp:cNvPr id="0" name=""/>
        <dsp:cNvSpPr/>
      </dsp:nvSpPr>
      <dsp:spPr>
        <a:xfrm>
          <a:off x="0" y="531"/>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FA8BD27-AEB7-4838-B183-16CDD0A08D9B}">
      <dsp:nvSpPr>
        <dsp:cNvPr id="0" name=""/>
        <dsp:cNvSpPr/>
      </dsp:nvSpPr>
      <dsp:spPr>
        <a:xfrm>
          <a:off x="0" y="531"/>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latin typeface="Century Schoolbook" panose="02040604050505020304"/>
            </a:rPr>
            <a:t>Doxological</a:t>
          </a:r>
          <a:endParaRPr lang="en-US" sz="4000" kern="1200"/>
        </a:p>
      </dsp:txBody>
      <dsp:txXfrm>
        <a:off x="0" y="531"/>
        <a:ext cx="8593122" cy="870054"/>
      </dsp:txXfrm>
    </dsp:sp>
    <dsp:sp modelId="{D5C44765-DDFE-43FE-B719-F2B2F033AD62}">
      <dsp:nvSpPr>
        <dsp:cNvPr id="0" name=""/>
        <dsp:cNvSpPr/>
      </dsp:nvSpPr>
      <dsp:spPr>
        <a:xfrm>
          <a:off x="0" y="870586"/>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FBA2ACE-F3D5-4207-8415-BCEB04DED213}">
      <dsp:nvSpPr>
        <dsp:cNvPr id="0" name=""/>
        <dsp:cNvSpPr/>
      </dsp:nvSpPr>
      <dsp:spPr>
        <a:xfrm>
          <a:off x="0" y="870586"/>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baseline="0">
              <a:latin typeface="Century Schoolbook" panose="02040604050505020304"/>
            </a:rPr>
            <a:t>Gospel-Centered</a:t>
          </a:r>
        </a:p>
      </dsp:txBody>
      <dsp:txXfrm>
        <a:off x="0" y="870586"/>
        <a:ext cx="8593122" cy="870054"/>
      </dsp:txXfrm>
    </dsp:sp>
    <dsp:sp modelId="{F6DD9AF7-8141-4365-8335-3B56B4248521}">
      <dsp:nvSpPr>
        <dsp:cNvPr id="0" name=""/>
        <dsp:cNvSpPr/>
      </dsp:nvSpPr>
      <dsp:spPr>
        <a:xfrm>
          <a:off x="0" y="1740641"/>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8D3B1C-1368-4B01-8EC1-98CC6294415F}">
      <dsp:nvSpPr>
        <dsp:cNvPr id="0" name=""/>
        <dsp:cNvSpPr/>
      </dsp:nvSpPr>
      <dsp:spPr>
        <a:xfrm>
          <a:off x="0" y="1740641"/>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rtl="0">
            <a:lnSpc>
              <a:spcPct val="90000"/>
            </a:lnSpc>
            <a:spcBef>
              <a:spcPct val="0"/>
            </a:spcBef>
            <a:spcAft>
              <a:spcPct val="35000"/>
            </a:spcAft>
            <a:buNone/>
          </a:pPr>
          <a:r>
            <a:rPr lang="en-US" sz="4000" kern="1200" baseline="0"/>
            <a:t>Spirit-Empowered</a:t>
          </a:r>
          <a:endParaRPr lang="en-US" sz="4000" kern="1200">
            <a:latin typeface="Century Schoolbook" panose="02040604050505020304"/>
          </a:endParaRPr>
        </a:p>
      </dsp:txBody>
      <dsp:txXfrm>
        <a:off x="0" y="1740641"/>
        <a:ext cx="8593122" cy="870054"/>
      </dsp:txXfrm>
    </dsp:sp>
    <dsp:sp modelId="{4F9306B4-801C-403B-8AD3-3728EA63CD19}">
      <dsp:nvSpPr>
        <dsp:cNvPr id="0" name=""/>
        <dsp:cNvSpPr/>
      </dsp:nvSpPr>
      <dsp:spPr>
        <a:xfrm>
          <a:off x="0" y="2610695"/>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041F19-5B11-4B9E-A951-940B034615DC}">
      <dsp:nvSpPr>
        <dsp:cNvPr id="0" name=""/>
        <dsp:cNvSpPr/>
      </dsp:nvSpPr>
      <dsp:spPr>
        <a:xfrm>
          <a:off x="0" y="2610695"/>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latin typeface="Century Schoolbook" panose="02040604050505020304"/>
            </a:rPr>
            <a:t>Local</a:t>
          </a:r>
          <a:endParaRPr lang="en-US" sz="4000" kern="1200"/>
        </a:p>
      </dsp:txBody>
      <dsp:txXfrm>
        <a:off x="0" y="2610695"/>
        <a:ext cx="8593122" cy="870054"/>
      </dsp:txXfrm>
    </dsp:sp>
    <dsp:sp modelId="{A29C3068-1B81-4095-856B-E2EE3662A1B9}">
      <dsp:nvSpPr>
        <dsp:cNvPr id="0" name=""/>
        <dsp:cNvSpPr/>
      </dsp:nvSpPr>
      <dsp:spPr>
        <a:xfrm>
          <a:off x="0" y="3480750"/>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F5B4DB7-89F6-4CA8-8893-C4ED8A088B0F}">
      <dsp:nvSpPr>
        <dsp:cNvPr id="0" name=""/>
        <dsp:cNvSpPr/>
      </dsp:nvSpPr>
      <dsp:spPr>
        <a:xfrm>
          <a:off x="0" y="3480750"/>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baseline="0">
              <a:latin typeface="Century Schoolbook" panose="02040604050505020304"/>
            </a:rPr>
            <a:t>Sent</a:t>
          </a:r>
          <a:endParaRPr lang="en-US" sz="4000" kern="1200"/>
        </a:p>
      </dsp:txBody>
      <dsp:txXfrm>
        <a:off x="0" y="3480750"/>
        <a:ext cx="8593122" cy="87005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57A722-A3A0-4C92-817C-7C29CA9305B3}">
      <dsp:nvSpPr>
        <dsp:cNvPr id="0" name=""/>
        <dsp:cNvSpPr/>
      </dsp:nvSpPr>
      <dsp:spPr>
        <a:xfrm>
          <a:off x="955146" y="1027429"/>
          <a:ext cx="1104614" cy="110461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4EF61E8-51BA-4177-8279-D0C35061B337}">
      <dsp:nvSpPr>
        <dsp:cNvPr id="0" name=""/>
        <dsp:cNvSpPr/>
      </dsp:nvSpPr>
      <dsp:spPr>
        <a:xfrm>
          <a:off x="280104" y="2454048"/>
          <a:ext cx="245469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latin typeface="Century Schoolbook" panose="02040604050505020304"/>
            </a:rPr>
            <a:t>Sending Culture</a:t>
          </a:r>
        </a:p>
      </dsp:txBody>
      <dsp:txXfrm>
        <a:off x="280104" y="2454048"/>
        <a:ext cx="2454698" cy="720000"/>
      </dsp:txXfrm>
    </dsp:sp>
    <dsp:sp modelId="{AE2559D4-7E54-4596-8103-38D910A0034C}">
      <dsp:nvSpPr>
        <dsp:cNvPr id="0" name=""/>
        <dsp:cNvSpPr/>
      </dsp:nvSpPr>
      <dsp:spPr>
        <a:xfrm>
          <a:off x="3839416" y="1027429"/>
          <a:ext cx="1104614" cy="1104614"/>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1646FB-E020-4F65-A89A-109CD662259A}">
      <dsp:nvSpPr>
        <dsp:cNvPr id="0" name=""/>
        <dsp:cNvSpPr/>
      </dsp:nvSpPr>
      <dsp:spPr>
        <a:xfrm>
          <a:off x="3164374" y="2454048"/>
          <a:ext cx="245469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t>Digital Services</a:t>
          </a:r>
        </a:p>
      </dsp:txBody>
      <dsp:txXfrm>
        <a:off x="3164374" y="2454048"/>
        <a:ext cx="2454698" cy="720000"/>
      </dsp:txXfrm>
    </dsp:sp>
    <dsp:sp modelId="{CDB9AE2D-4B5A-46FA-A62C-9C5E7654C34D}">
      <dsp:nvSpPr>
        <dsp:cNvPr id="0" name=""/>
        <dsp:cNvSpPr/>
      </dsp:nvSpPr>
      <dsp:spPr>
        <a:xfrm>
          <a:off x="6723686" y="1027429"/>
          <a:ext cx="1104614" cy="1104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2BD915C-F635-4526-9D0D-CBFE64B41A38}">
      <dsp:nvSpPr>
        <dsp:cNvPr id="0" name=""/>
        <dsp:cNvSpPr/>
      </dsp:nvSpPr>
      <dsp:spPr>
        <a:xfrm>
          <a:off x="6048644" y="2454048"/>
          <a:ext cx="245469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t>Metaverse Church</a:t>
          </a:r>
        </a:p>
      </dsp:txBody>
      <dsp:txXfrm>
        <a:off x="6048644" y="2454048"/>
        <a:ext cx="2454698" cy="72000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202D20-46BA-4410-9882-F98F2A9CA3FB}">
      <dsp:nvSpPr>
        <dsp:cNvPr id="0" name=""/>
        <dsp:cNvSpPr/>
      </dsp:nvSpPr>
      <dsp:spPr>
        <a:xfrm>
          <a:off x="0" y="2100739"/>
          <a:ext cx="9855624" cy="0"/>
        </a:xfrm>
        <a:prstGeom prst="line">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F284D799-1185-4792-BB58-47CEE4207706}">
      <dsp:nvSpPr>
        <dsp:cNvPr id="0" name=""/>
        <dsp:cNvSpPr/>
      </dsp:nvSpPr>
      <dsp:spPr>
        <a:xfrm rot="8100000">
          <a:off x="66635" y="484138"/>
          <a:ext cx="308972" cy="308972"/>
        </a:xfrm>
        <a:prstGeom prst="teardrop">
          <a:avLst>
            <a:gd name="adj" fmla="val 115000"/>
          </a:avLst>
        </a:prstGeom>
        <a:solidFill>
          <a:schemeClr val="accent2">
            <a:hueOff val="0"/>
            <a:satOff val="0"/>
            <a:lumOff val="0"/>
            <a:alphaOff val="0"/>
          </a:schemeClr>
        </a:solidFill>
        <a:ln w="1397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98683EA-8DBB-47D9-9F3F-4E6CDA58089A}">
      <dsp:nvSpPr>
        <dsp:cNvPr id="0" name=""/>
        <dsp:cNvSpPr/>
      </dsp:nvSpPr>
      <dsp:spPr>
        <a:xfrm>
          <a:off x="100959" y="518462"/>
          <a:ext cx="240324" cy="240324"/>
        </a:xfrm>
        <a:prstGeom prst="ellipse">
          <a:avLst/>
        </a:prstGeom>
        <a:solidFill>
          <a:schemeClr val="lt1">
            <a:alpha val="90000"/>
            <a:hueOff val="0"/>
            <a:satOff val="0"/>
            <a:lumOff val="0"/>
            <a:alphaOff val="0"/>
          </a:schemeClr>
        </a:solidFill>
        <a:ln w="13970" cap="flat" cmpd="sng" algn="ctr">
          <a:noFill/>
          <a:prstDash val="solid"/>
        </a:ln>
        <a:effectLst/>
      </dsp:spPr>
      <dsp:style>
        <a:lnRef idx="2">
          <a:scrgbClr r="0" g="0" b="0"/>
        </a:lnRef>
        <a:fillRef idx="1">
          <a:scrgbClr r="0" g="0" b="0"/>
        </a:fillRef>
        <a:effectRef idx="0">
          <a:scrgbClr r="0" g="0" b="0"/>
        </a:effectRef>
        <a:fontRef idx="minor"/>
      </dsp:style>
    </dsp:sp>
    <dsp:sp modelId="{CBDBBE02-73B2-4E10-8DCE-9FCDE558388B}">
      <dsp:nvSpPr>
        <dsp:cNvPr id="0" name=""/>
        <dsp:cNvSpPr/>
      </dsp:nvSpPr>
      <dsp:spPr>
        <a:xfrm>
          <a:off x="439599" y="857101"/>
          <a:ext cx="3278158" cy="12436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90000"/>
            </a:lnSpc>
            <a:spcBef>
              <a:spcPct val="0"/>
            </a:spcBef>
            <a:spcAft>
              <a:spcPct val="35000"/>
            </a:spcAft>
            <a:buNone/>
          </a:pPr>
          <a:r>
            <a:rPr lang="en-US" sz="1500" b="0" kern="1200" baseline="0" dirty="0">
              <a:latin typeface="Century Schoolbook"/>
              <a:cs typeface="Times New Roman"/>
            </a:rPr>
            <a:t>Completely Online</a:t>
          </a:r>
        </a:p>
      </dsp:txBody>
      <dsp:txXfrm>
        <a:off x="439599" y="857101"/>
        <a:ext cx="3278158" cy="1243637"/>
      </dsp:txXfrm>
    </dsp:sp>
    <dsp:sp modelId="{A77888CE-690F-429D-B185-15BF88F043B7}">
      <dsp:nvSpPr>
        <dsp:cNvPr id="0" name=""/>
        <dsp:cNvSpPr/>
      </dsp:nvSpPr>
      <dsp:spPr>
        <a:xfrm>
          <a:off x="439599" y="420147"/>
          <a:ext cx="3278158" cy="4369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1" kern="1200" baseline="0" dirty="0" err="1">
              <a:latin typeface="Century Schoolbook"/>
              <a:cs typeface="Times New Roman"/>
            </a:rPr>
            <a:t>VRChurch</a:t>
          </a:r>
          <a:endParaRPr lang="en-US" sz="2000" b="1" kern="1200" dirty="0">
            <a:latin typeface="Century Schoolbook"/>
            <a:cs typeface="Times New Roman"/>
          </a:endParaRPr>
        </a:p>
      </dsp:txBody>
      <dsp:txXfrm>
        <a:off x="439599" y="420147"/>
        <a:ext cx="3278158" cy="436953"/>
      </dsp:txXfrm>
    </dsp:sp>
    <dsp:sp modelId="{DFDC48D2-2329-4FF6-BA16-0A1FDFC26114}">
      <dsp:nvSpPr>
        <dsp:cNvPr id="0" name=""/>
        <dsp:cNvSpPr/>
      </dsp:nvSpPr>
      <dsp:spPr>
        <a:xfrm>
          <a:off x="221122" y="857101"/>
          <a:ext cx="0" cy="1243637"/>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2AA6D749-6380-49DF-A0BC-BF027A3303D6}">
      <dsp:nvSpPr>
        <dsp:cNvPr id="0" name=""/>
        <dsp:cNvSpPr/>
      </dsp:nvSpPr>
      <dsp:spPr>
        <a:xfrm>
          <a:off x="180928" y="2061413"/>
          <a:ext cx="78651" cy="78651"/>
        </a:xfrm>
        <a:prstGeom prst="ellipse">
          <a:avLst/>
        </a:prstGeom>
        <a:solidFill>
          <a:schemeClr val="accent2">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6C26190-E175-46C3-ACF4-7835B7C8296D}">
      <dsp:nvSpPr>
        <dsp:cNvPr id="0" name=""/>
        <dsp:cNvSpPr/>
      </dsp:nvSpPr>
      <dsp:spPr>
        <a:xfrm rot="18900000">
          <a:off x="2033550" y="3408366"/>
          <a:ext cx="308972" cy="308972"/>
        </a:xfrm>
        <a:prstGeom prst="teardrop">
          <a:avLst>
            <a:gd name="adj" fmla="val 115000"/>
          </a:avLst>
        </a:prstGeom>
        <a:solidFill>
          <a:schemeClr val="accent2">
            <a:hueOff val="-2474889"/>
            <a:satOff val="807"/>
            <a:lumOff val="-719"/>
            <a:alphaOff val="0"/>
          </a:schemeClr>
        </a:solidFill>
        <a:ln w="13970" cap="flat" cmpd="sng" algn="ctr">
          <a:solidFill>
            <a:schemeClr val="accent2">
              <a:hueOff val="-2474889"/>
              <a:satOff val="807"/>
              <a:lumOff val="-71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0A2DE4-2BA8-45AC-AF43-D634093826D7}">
      <dsp:nvSpPr>
        <dsp:cNvPr id="0" name=""/>
        <dsp:cNvSpPr/>
      </dsp:nvSpPr>
      <dsp:spPr>
        <a:xfrm>
          <a:off x="2067874" y="3442691"/>
          <a:ext cx="240324" cy="240324"/>
        </a:xfrm>
        <a:prstGeom prst="ellipse">
          <a:avLst/>
        </a:prstGeom>
        <a:solidFill>
          <a:schemeClr val="lt1">
            <a:alpha val="90000"/>
            <a:hueOff val="0"/>
            <a:satOff val="0"/>
            <a:lumOff val="0"/>
            <a:alphaOff val="0"/>
          </a:schemeClr>
        </a:solidFill>
        <a:ln w="13970" cap="flat" cmpd="sng" algn="ctr">
          <a:noFill/>
          <a:prstDash val="solid"/>
        </a:ln>
        <a:effectLst/>
      </dsp:spPr>
      <dsp:style>
        <a:lnRef idx="2">
          <a:scrgbClr r="0" g="0" b="0"/>
        </a:lnRef>
        <a:fillRef idx="1">
          <a:scrgbClr r="0" g="0" b="0"/>
        </a:fillRef>
        <a:effectRef idx="0">
          <a:scrgbClr r="0" g="0" b="0"/>
        </a:effectRef>
        <a:fontRef idx="minor"/>
      </dsp:style>
    </dsp:sp>
    <dsp:sp modelId="{A0D24DE1-E669-44BA-A72E-A4585D4FB376}">
      <dsp:nvSpPr>
        <dsp:cNvPr id="0" name=""/>
        <dsp:cNvSpPr/>
      </dsp:nvSpPr>
      <dsp:spPr>
        <a:xfrm>
          <a:off x="2406513" y="2100739"/>
          <a:ext cx="3278158" cy="12436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90000"/>
            </a:lnSpc>
            <a:spcBef>
              <a:spcPct val="0"/>
            </a:spcBef>
            <a:spcAft>
              <a:spcPct val="35000"/>
            </a:spcAft>
            <a:buNone/>
          </a:pPr>
          <a:r>
            <a:rPr lang="en-US" sz="1500" b="0" kern="1200" dirty="0" err="1">
              <a:latin typeface="Century Schoolbook"/>
              <a:cs typeface="Times New Roman"/>
            </a:rPr>
            <a:t>Phygital</a:t>
          </a:r>
          <a:r>
            <a:rPr lang="en-US" sz="1500" b="0" kern="1200" dirty="0">
              <a:latin typeface="Century Schoolbook"/>
              <a:cs typeface="Times New Roman"/>
            </a:rPr>
            <a:t> Church</a:t>
          </a:r>
        </a:p>
      </dsp:txBody>
      <dsp:txXfrm>
        <a:off x="2406513" y="2100739"/>
        <a:ext cx="3278158" cy="1243637"/>
      </dsp:txXfrm>
    </dsp:sp>
    <dsp:sp modelId="{95F9EB99-25F8-4789-BD42-AE110AFC369C}">
      <dsp:nvSpPr>
        <dsp:cNvPr id="0" name=""/>
        <dsp:cNvSpPr/>
      </dsp:nvSpPr>
      <dsp:spPr>
        <a:xfrm>
          <a:off x="2406513" y="3344376"/>
          <a:ext cx="3278158" cy="4369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1" kern="1200" dirty="0">
              <a:latin typeface="Century Schoolbook"/>
              <a:cs typeface="Times New Roman"/>
            </a:rPr>
            <a:t>Life Church</a:t>
          </a:r>
        </a:p>
      </dsp:txBody>
      <dsp:txXfrm>
        <a:off x="2406513" y="3344376"/>
        <a:ext cx="3278158" cy="436953"/>
      </dsp:txXfrm>
    </dsp:sp>
    <dsp:sp modelId="{F2C58C64-A221-4B0B-97CD-9038FE200D3B}">
      <dsp:nvSpPr>
        <dsp:cNvPr id="0" name=""/>
        <dsp:cNvSpPr/>
      </dsp:nvSpPr>
      <dsp:spPr>
        <a:xfrm>
          <a:off x="2188036" y="2100739"/>
          <a:ext cx="0" cy="1243637"/>
        </a:xfrm>
        <a:prstGeom prst="line">
          <a:avLst/>
        </a:prstGeom>
        <a:noFill/>
        <a:ln w="12700" cap="flat" cmpd="sng" algn="ctr">
          <a:solidFill>
            <a:schemeClr val="accent2">
              <a:hueOff val="-2474889"/>
              <a:satOff val="807"/>
              <a:lumOff val="-719"/>
              <a:alphaOff val="0"/>
            </a:schemeClr>
          </a:solidFill>
          <a:prstDash val="dash"/>
        </a:ln>
        <a:effectLst/>
      </dsp:spPr>
      <dsp:style>
        <a:lnRef idx="1">
          <a:scrgbClr r="0" g="0" b="0"/>
        </a:lnRef>
        <a:fillRef idx="0">
          <a:scrgbClr r="0" g="0" b="0"/>
        </a:fillRef>
        <a:effectRef idx="0">
          <a:scrgbClr r="0" g="0" b="0"/>
        </a:effectRef>
        <a:fontRef idx="minor"/>
      </dsp:style>
    </dsp:sp>
    <dsp:sp modelId="{3BEFA539-F456-4E5F-8F8A-799E19A45BD1}">
      <dsp:nvSpPr>
        <dsp:cNvPr id="0" name=""/>
        <dsp:cNvSpPr/>
      </dsp:nvSpPr>
      <dsp:spPr>
        <a:xfrm>
          <a:off x="2147842" y="2061413"/>
          <a:ext cx="78651" cy="78651"/>
        </a:xfrm>
        <a:prstGeom prst="ellipse">
          <a:avLst/>
        </a:prstGeom>
        <a:solidFill>
          <a:schemeClr val="accent2">
            <a:hueOff val="-2474889"/>
            <a:satOff val="807"/>
            <a:lumOff val="-719"/>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32A17B-9E66-4905-8EE9-4628A65C0AFA}">
      <dsp:nvSpPr>
        <dsp:cNvPr id="0" name=""/>
        <dsp:cNvSpPr/>
      </dsp:nvSpPr>
      <dsp:spPr>
        <a:xfrm rot="8100000">
          <a:off x="4000465" y="484138"/>
          <a:ext cx="308972" cy="308972"/>
        </a:xfrm>
        <a:prstGeom prst="teardrop">
          <a:avLst>
            <a:gd name="adj" fmla="val 115000"/>
          </a:avLst>
        </a:prstGeom>
        <a:solidFill>
          <a:schemeClr val="accent2">
            <a:hueOff val="-4949778"/>
            <a:satOff val="1615"/>
            <a:lumOff val="-1438"/>
            <a:alphaOff val="0"/>
          </a:schemeClr>
        </a:solidFill>
        <a:ln w="13970" cap="flat" cmpd="sng" algn="ctr">
          <a:solidFill>
            <a:schemeClr val="accent2">
              <a:hueOff val="-4949778"/>
              <a:satOff val="1615"/>
              <a:lumOff val="-143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70E30C4-5E3A-4C38-A8ED-26C68DFD02C5}">
      <dsp:nvSpPr>
        <dsp:cNvPr id="0" name=""/>
        <dsp:cNvSpPr/>
      </dsp:nvSpPr>
      <dsp:spPr>
        <a:xfrm>
          <a:off x="4034789" y="518462"/>
          <a:ext cx="240324" cy="240324"/>
        </a:xfrm>
        <a:prstGeom prst="ellipse">
          <a:avLst/>
        </a:prstGeom>
        <a:solidFill>
          <a:schemeClr val="lt1">
            <a:alpha val="90000"/>
            <a:hueOff val="0"/>
            <a:satOff val="0"/>
            <a:lumOff val="0"/>
            <a:alphaOff val="0"/>
          </a:schemeClr>
        </a:solidFill>
        <a:ln w="13970" cap="flat" cmpd="sng" algn="ctr">
          <a:noFill/>
          <a:prstDash val="solid"/>
        </a:ln>
        <a:effectLst/>
      </dsp:spPr>
      <dsp:style>
        <a:lnRef idx="2">
          <a:scrgbClr r="0" g="0" b="0"/>
        </a:lnRef>
        <a:fillRef idx="1">
          <a:scrgbClr r="0" g="0" b="0"/>
        </a:fillRef>
        <a:effectRef idx="0">
          <a:scrgbClr r="0" g="0" b="0"/>
        </a:effectRef>
        <a:fontRef idx="minor"/>
      </dsp:style>
    </dsp:sp>
    <dsp:sp modelId="{ADEF937A-DD82-4589-A221-929CE08F4429}">
      <dsp:nvSpPr>
        <dsp:cNvPr id="0" name=""/>
        <dsp:cNvSpPr/>
      </dsp:nvSpPr>
      <dsp:spPr>
        <a:xfrm>
          <a:off x="4373428" y="857101"/>
          <a:ext cx="3278158" cy="12436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90000"/>
            </a:lnSpc>
            <a:spcBef>
              <a:spcPct val="0"/>
            </a:spcBef>
            <a:spcAft>
              <a:spcPct val="35000"/>
            </a:spcAft>
            <a:buNone/>
          </a:pPr>
          <a:r>
            <a:rPr lang="en-US" sz="1500" b="0" kern="1200" dirty="0">
              <a:latin typeface="Century Schoolbook"/>
              <a:ea typeface="Calibri"/>
              <a:cs typeface="Calibri"/>
            </a:rPr>
            <a:t>Hybrid Church</a:t>
          </a:r>
        </a:p>
      </dsp:txBody>
      <dsp:txXfrm>
        <a:off x="4373428" y="857101"/>
        <a:ext cx="3278158" cy="1243637"/>
      </dsp:txXfrm>
    </dsp:sp>
    <dsp:sp modelId="{B72107AB-54BB-484D-B996-45CE2EED0B1F}">
      <dsp:nvSpPr>
        <dsp:cNvPr id="0" name=""/>
        <dsp:cNvSpPr/>
      </dsp:nvSpPr>
      <dsp:spPr>
        <a:xfrm>
          <a:off x="4373428" y="420147"/>
          <a:ext cx="3278158" cy="4369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1" kern="1200" dirty="0">
              <a:latin typeface="Century Schoolbook"/>
              <a:ea typeface="Calibri"/>
              <a:cs typeface="Calibri"/>
            </a:rPr>
            <a:t>Little Hills Church</a:t>
          </a:r>
        </a:p>
      </dsp:txBody>
      <dsp:txXfrm>
        <a:off x="4373428" y="420147"/>
        <a:ext cx="3278158" cy="436953"/>
      </dsp:txXfrm>
    </dsp:sp>
    <dsp:sp modelId="{530D924D-8991-4CF0-88B0-5FDD9AB428D7}">
      <dsp:nvSpPr>
        <dsp:cNvPr id="0" name=""/>
        <dsp:cNvSpPr/>
      </dsp:nvSpPr>
      <dsp:spPr>
        <a:xfrm>
          <a:off x="4154951" y="857101"/>
          <a:ext cx="0" cy="1243637"/>
        </a:xfrm>
        <a:prstGeom prst="line">
          <a:avLst/>
        </a:prstGeom>
        <a:noFill/>
        <a:ln w="12700" cap="flat" cmpd="sng" algn="ctr">
          <a:solidFill>
            <a:schemeClr val="accent2">
              <a:hueOff val="-4949778"/>
              <a:satOff val="1615"/>
              <a:lumOff val="-1438"/>
              <a:alphaOff val="0"/>
            </a:schemeClr>
          </a:solidFill>
          <a:prstDash val="dash"/>
        </a:ln>
        <a:effectLst/>
      </dsp:spPr>
      <dsp:style>
        <a:lnRef idx="1">
          <a:scrgbClr r="0" g="0" b="0"/>
        </a:lnRef>
        <a:fillRef idx="0">
          <a:scrgbClr r="0" g="0" b="0"/>
        </a:fillRef>
        <a:effectRef idx="0">
          <a:scrgbClr r="0" g="0" b="0"/>
        </a:effectRef>
        <a:fontRef idx="minor"/>
      </dsp:style>
    </dsp:sp>
    <dsp:sp modelId="{C98F038A-2030-47BF-B846-1EA499DE4A52}">
      <dsp:nvSpPr>
        <dsp:cNvPr id="0" name=""/>
        <dsp:cNvSpPr/>
      </dsp:nvSpPr>
      <dsp:spPr>
        <a:xfrm>
          <a:off x="4114757" y="2061413"/>
          <a:ext cx="78651" cy="78651"/>
        </a:xfrm>
        <a:prstGeom prst="ellipse">
          <a:avLst/>
        </a:prstGeom>
        <a:solidFill>
          <a:schemeClr val="accent2">
            <a:hueOff val="-4949778"/>
            <a:satOff val="1615"/>
            <a:lumOff val="-1438"/>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FB01992-0AB3-49B6-8FD5-9B8CAD1BCEA8}">
      <dsp:nvSpPr>
        <dsp:cNvPr id="0" name=""/>
        <dsp:cNvSpPr/>
      </dsp:nvSpPr>
      <dsp:spPr>
        <a:xfrm rot="18900000">
          <a:off x="5967379" y="3408366"/>
          <a:ext cx="308972" cy="308972"/>
        </a:xfrm>
        <a:prstGeom prst="teardrop">
          <a:avLst>
            <a:gd name="adj" fmla="val 115000"/>
          </a:avLst>
        </a:prstGeom>
        <a:solidFill>
          <a:schemeClr val="accent2">
            <a:hueOff val="-7424668"/>
            <a:satOff val="2422"/>
            <a:lumOff val="-2157"/>
            <a:alphaOff val="0"/>
          </a:schemeClr>
        </a:solidFill>
        <a:ln w="13970" cap="flat" cmpd="sng" algn="ctr">
          <a:solidFill>
            <a:schemeClr val="accent2">
              <a:hueOff val="-7424668"/>
              <a:satOff val="2422"/>
              <a:lumOff val="-215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EC9E08C-94CD-424B-89D4-43E86AF45782}">
      <dsp:nvSpPr>
        <dsp:cNvPr id="0" name=""/>
        <dsp:cNvSpPr/>
      </dsp:nvSpPr>
      <dsp:spPr>
        <a:xfrm>
          <a:off x="6001704" y="3442691"/>
          <a:ext cx="240324" cy="240324"/>
        </a:xfrm>
        <a:prstGeom prst="ellipse">
          <a:avLst/>
        </a:prstGeom>
        <a:solidFill>
          <a:schemeClr val="lt1">
            <a:alpha val="90000"/>
            <a:hueOff val="0"/>
            <a:satOff val="0"/>
            <a:lumOff val="0"/>
            <a:alphaOff val="0"/>
          </a:schemeClr>
        </a:solidFill>
        <a:ln w="13970" cap="flat" cmpd="sng" algn="ctr">
          <a:noFill/>
          <a:prstDash val="solid"/>
        </a:ln>
        <a:effectLst/>
      </dsp:spPr>
      <dsp:style>
        <a:lnRef idx="2">
          <a:scrgbClr r="0" g="0" b="0"/>
        </a:lnRef>
        <a:fillRef idx="1">
          <a:scrgbClr r="0" g="0" b="0"/>
        </a:fillRef>
        <a:effectRef idx="0">
          <a:scrgbClr r="0" g="0" b="0"/>
        </a:effectRef>
        <a:fontRef idx="minor"/>
      </dsp:style>
    </dsp:sp>
    <dsp:sp modelId="{AC1D2958-4BCF-4B5F-959D-0BC7DCF7CC39}">
      <dsp:nvSpPr>
        <dsp:cNvPr id="0" name=""/>
        <dsp:cNvSpPr/>
      </dsp:nvSpPr>
      <dsp:spPr>
        <a:xfrm>
          <a:off x="6340343" y="2100739"/>
          <a:ext cx="3278158" cy="12436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90000"/>
            </a:lnSpc>
            <a:spcBef>
              <a:spcPct val="0"/>
            </a:spcBef>
            <a:spcAft>
              <a:spcPct val="35000"/>
            </a:spcAft>
            <a:buNone/>
          </a:pPr>
          <a:r>
            <a:rPr lang="en-US" sz="1500" b="0" kern="1200" dirty="0">
              <a:latin typeface="Century Schoolbook"/>
              <a:ea typeface="Calibri"/>
              <a:cs typeface="Calibri"/>
            </a:rPr>
            <a:t>Resources for Launching Online</a:t>
          </a:r>
          <a:endParaRPr lang="en-US" sz="1500" b="0" kern="1200" dirty="0">
            <a:latin typeface="Times New Roman"/>
            <a:cs typeface="Times New Roman"/>
          </a:endParaRPr>
        </a:p>
      </dsp:txBody>
      <dsp:txXfrm>
        <a:off x="6340343" y="2100739"/>
        <a:ext cx="3278158" cy="1243637"/>
      </dsp:txXfrm>
    </dsp:sp>
    <dsp:sp modelId="{16698751-ADC5-414A-A302-0918CA85B48D}">
      <dsp:nvSpPr>
        <dsp:cNvPr id="0" name=""/>
        <dsp:cNvSpPr/>
      </dsp:nvSpPr>
      <dsp:spPr>
        <a:xfrm>
          <a:off x="6340343" y="3344376"/>
          <a:ext cx="3278158" cy="4369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1" kern="1200" dirty="0">
              <a:latin typeface="Century Schoolbook"/>
              <a:ea typeface="Calibri"/>
              <a:cs typeface="Calibri"/>
            </a:rPr>
            <a:t>TheChurch.Digital</a:t>
          </a:r>
        </a:p>
      </dsp:txBody>
      <dsp:txXfrm>
        <a:off x="6340343" y="3344376"/>
        <a:ext cx="3278158" cy="436953"/>
      </dsp:txXfrm>
    </dsp:sp>
    <dsp:sp modelId="{C773E2C9-D758-4F81-9354-AC418F2556D5}">
      <dsp:nvSpPr>
        <dsp:cNvPr id="0" name=""/>
        <dsp:cNvSpPr/>
      </dsp:nvSpPr>
      <dsp:spPr>
        <a:xfrm>
          <a:off x="6121866" y="2100739"/>
          <a:ext cx="0" cy="1243637"/>
        </a:xfrm>
        <a:prstGeom prst="line">
          <a:avLst/>
        </a:prstGeom>
        <a:noFill/>
        <a:ln w="12700" cap="flat" cmpd="sng" algn="ctr">
          <a:solidFill>
            <a:schemeClr val="accent2">
              <a:hueOff val="-7424668"/>
              <a:satOff val="2422"/>
              <a:lumOff val="-2157"/>
              <a:alphaOff val="0"/>
            </a:schemeClr>
          </a:solidFill>
          <a:prstDash val="dash"/>
        </a:ln>
        <a:effectLst/>
      </dsp:spPr>
      <dsp:style>
        <a:lnRef idx="1">
          <a:scrgbClr r="0" g="0" b="0"/>
        </a:lnRef>
        <a:fillRef idx="0">
          <a:scrgbClr r="0" g="0" b="0"/>
        </a:fillRef>
        <a:effectRef idx="0">
          <a:scrgbClr r="0" g="0" b="0"/>
        </a:effectRef>
        <a:fontRef idx="minor"/>
      </dsp:style>
    </dsp:sp>
    <dsp:sp modelId="{14949EC2-479B-4577-AFC9-ACED16E11BAB}">
      <dsp:nvSpPr>
        <dsp:cNvPr id="0" name=""/>
        <dsp:cNvSpPr/>
      </dsp:nvSpPr>
      <dsp:spPr>
        <a:xfrm>
          <a:off x="6081672" y="2061413"/>
          <a:ext cx="78651" cy="78651"/>
        </a:xfrm>
        <a:prstGeom prst="ellipse">
          <a:avLst/>
        </a:prstGeom>
        <a:solidFill>
          <a:schemeClr val="accent2">
            <a:hueOff val="-7424668"/>
            <a:satOff val="2422"/>
            <a:lumOff val="-2157"/>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57A722-A3A0-4C92-817C-7C29CA9305B3}">
      <dsp:nvSpPr>
        <dsp:cNvPr id="0" name=""/>
        <dsp:cNvSpPr/>
      </dsp:nvSpPr>
      <dsp:spPr>
        <a:xfrm>
          <a:off x="955146" y="1027429"/>
          <a:ext cx="1104614" cy="110461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4EF61E8-51BA-4177-8279-D0C35061B337}">
      <dsp:nvSpPr>
        <dsp:cNvPr id="0" name=""/>
        <dsp:cNvSpPr/>
      </dsp:nvSpPr>
      <dsp:spPr>
        <a:xfrm>
          <a:off x="280104" y="2454048"/>
          <a:ext cx="245469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latin typeface="Century Schoolbook" panose="02040604050505020304"/>
            </a:rPr>
            <a:t>Sending Culture</a:t>
          </a:r>
        </a:p>
      </dsp:txBody>
      <dsp:txXfrm>
        <a:off x="280104" y="2454048"/>
        <a:ext cx="2454698" cy="720000"/>
      </dsp:txXfrm>
    </dsp:sp>
    <dsp:sp modelId="{AE2559D4-7E54-4596-8103-38D910A0034C}">
      <dsp:nvSpPr>
        <dsp:cNvPr id="0" name=""/>
        <dsp:cNvSpPr/>
      </dsp:nvSpPr>
      <dsp:spPr>
        <a:xfrm>
          <a:off x="3839416" y="1027429"/>
          <a:ext cx="1104614" cy="1104614"/>
        </a:xfrm>
        <a:prstGeom prst="rect">
          <a:avLst/>
        </a:prstGeom>
        <a:blipFill rotWithShape="1">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1646FB-E020-4F65-A89A-109CD662259A}">
      <dsp:nvSpPr>
        <dsp:cNvPr id="0" name=""/>
        <dsp:cNvSpPr/>
      </dsp:nvSpPr>
      <dsp:spPr>
        <a:xfrm>
          <a:off x="3164374" y="2454048"/>
          <a:ext cx="245469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t>Digital Services</a:t>
          </a:r>
        </a:p>
      </dsp:txBody>
      <dsp:txXfrm>
        <a:off x="3164374" y="2454048"/>
        <a:ext cx="2454698" cy="720000"/>
      </dsp:txXfrm>
    </dsp:sp>
    <dsp:sp modelId="{CDB9AE2D-4B5A-46FA-A62C-9C5E7654C34D}">
      <dsp:nvSpPr>
        <dsp:cNvPr id="0" name=""/>
        <dsp:cNvSpPr/>
      </dsp:nvSpPr>
      <dsp:spPr>
        <a:xfrm>
          <a:off x="6723686" y="1027429"/>
          <a:ext cx="1104614" cy="1104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2BD915C-F635-4526-9D0D-CBFE64B41A38}">
      <dsp:nvSpPr>
        <dsp:cNvPr id="0" name=""/>
        <dsp:cNvSpPr/>
      </dsp:nvSpPr>
      <dsp:spPr>
        <a:xfrm>
          <a:off x="6048644" y="2454048"/>
          <a:ext cx="245469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US" sz="2300" kern="1200" dirty="0"/>
            <a:t>Metaverse Church</a:t>
          </a:r>
        </a:p>
      </dsp:txBody>
      <dsp:txXfrm>
        <a:off x="6048644" y="2454048"/>
        <a:ext cx="2454698" cy="72000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87DBB5-D0CB-4685-A7D7-2BC0394A0AE3}">
      <dsp:nvSpPr>
        <dsp:cNvPr id="0" name=""/>
        <dsp:cNvSpPr/>
      </dsp:nvSpPr>
      <dsp:spPr>
        <a:xfrm>
          <a:off x="274246" y="1697333"/>
          <a:ext cx="806810" cy="80681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5D8152-CBD9-48FB-94E0-7A27C24B859D}">
      <dsp:nvSpPr>
        <dsp:cNvPr id="0" name=""/>
        <dsp:cNvSpPr/>
      </dsp:nvSpPr>
      <dsp:spPr>
        <a:xfrm>
          <a:off x="443676" y="1866764"/>
          <a:ext cx="467949" cy="4679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F1A57F0-AD48-47C3-A809-14A1C7988162}">
      <dsp:nvSpPr>
        <dsp:cNvPr id="0" name=""/>
        <dsp:cNvSpPr/>
      </dsp:nvSpPr>
      <dsp:spPr>
        <a:xfrm>
          <a:off x="1253944" y="1697333"/>
          <a:ext cx="1901766" cy="8068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baseline="0"/>
            <a:t>Raleigh</a:t>
          </a:r>
          <a:endParaRPr lang="en-US" sz="2400" kern="1200"/>
        </a:p>
      </dsp:txBody>
      <dsp:txXfrm>
        <a:off x="1253944" y="1697333"/>
        <a:ext cx="1901766" cy="806810"/>
      </dsp:txXfrm>
    </dsp:sp>
    <dsp:sp modelId="{ADF66EB3-ACC0-45EC-B562-223A76E26AD9}">
      <dsp:nvSpPr>
        <dsp:cNvPr id="0" name=""/>
        <dsp:cNvSpPr/>
      </dsp:nvSpPr>
      <dsp:spPr>
        <a:xfrm>
          <a:off x="3487079" y="1697333"/>
          <a:ext cx="806810" cy="80681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90643F-FDDD-48D4-830E-650BD6DFE429}">
      <dsp:nvSpPr>
        <dsp:cNvPr id="0" name=""/>
        <dsp:cNvSpPr/>
      </dsp:nvSpPr>
      <dsp:spPr>
        <a:xfrm>
          <a:off x="3656509" y="1866764"/>
          <a:ext cx="467949" cy="4679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F248679-C505-4491-A37A-8B9BD8AFA5DA}">
      <dsp:nvSpPr>
        <dsp:cNvPr id="0" name=""/>
        <dsp:cNvSpPr/>
      </dsp:nvSpPr>
      <dsp:spPr>
        <a:xfrm>
          <a:off x="4466777" y="1697333"/>
          <a:ext cx="1901766" cy="8068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baseline="0"/>
            <a:t>Kenya</a:t>
          </a:r>
          <a:endParaRPr lang="en-US" sz="2400" kern="1200"/>
        </a:p>
      </dsp:txBody>
      <dsp:txXfrm>
        <a:off x="4466777" y="1697333"/>
        <a:ext cx="1901766" cy="806810"/>
      </dsp:txXfrm>
    </dsp:sp>
    <dsp:sp modelId="{7EED53CE-CE25-49EB-8895-BFCA7B031312}">
      <dsp:nvSpPr>
        <dsp:cNvPr id="0" name=""/>
        <dsp:cNvSpPr/>
      </dsp:nvSpPr>
      <dsp:spPr>
        <a:xfrm>
          <a:off x="6699912" y="1697333"/>
          <a:ext cx="806810" cy="80681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3C9CF2D-97FF-42CB-910B-715ADDDC3E0C}">
      <dsp:nvSpPr>
        <dsp:cNvPr id="0" name=""/>
        <dsp:cNvSpPr/>
      </dsp:nvSpPr>
      <dsp:spPr>
        <a:xfrm>
          <a:off x="6869342" y="1866764"/>
          <a:ext cx="467949" cy="467949"/>
        </a:xfrm>
        <a:prstGeom prst="rect">
          <a:avLst/>
        </a:prstGeom>
        <a:blipFill>
          <a:blip xmlns:r="http://schemas.openxmlformats.org/officeDocument/2006/relationships" r:embed="rId3">
            <a:extLst>
              <a:ext uri="{96DAC541-7B7A-43D3-8B79-37D633B846F1}">
                <asvg:svgBlip xmlns:asvg="http://schemas.microsoft.com/office/drawing/2016/SVG/main" r:embed="rId5"/>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BECC7E4-0266-40B7-8E08-33A0AABBA897}">
      <dsp:nvSpPr>
        <dsp:cNvPr id="0" name=""/>
        <dsp:cNvSpPr/>
      </dsp:nvSpPr>
      <dsp:spPr>
        <a:xfrm>
          <a:off x="7679610" y="1697333"/>
          <a:ext cx="1901766" cy="8068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baseline="0"/>
            <a:t>Ethiopia</a:t>
          </a:r>
          <a:endParaRPr lang="en-US" sz="2400" kern="1200"/>
        </a:p>
      </dsp:txBody>
      <dsp:txXfrm>
        <a:off x="7679610" y="1697333"/>
        <a:ext cx="1901766" cy="8068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DD6394-A2C2-4FEF-AC2D-77ABFE2BD7E3}">
      <dsp:nvSpPr>
        <dsp:cNvPr id="0" name=""/>
        <dsp:cNvSpPr/>
      </dsp:nvSpPr>
      <dsp:spPr>
        <a:xfrm>
          <a:off x="819031" y="2212"/>
          <a:ext cx="2173455" cy="1304073"/>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Christocentric</a:t>
          </a:r>
        </a:p>
      </dsp:txBody>
      <dsp:txXfrm>
        <a:off x="819031" y="2212"/>
        <a:ext cx="2173455" cy="1304073"/>
      </dsp:txXfrm>
    </dsp:sp>
    <dsp:sp modelId="{4AA5F48E-EE7E-4E7D-A909-FE73258AB0F6}">
      <dsp:nvSpPr>
        <dsp:cNvPr id="0" name=""/>
        <dsp:cNvSpPr/>
      </dsp:nvSpPr>
      <dsp:spPr>
        <a:xfrm>
          <a:off x="3209833" y="2212"/>
          <a:ext cx="2173455" cy="1304073"/>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Conversion</a:t>
          </a:r>
        </a:p>
      </dsp:txBody>
      <dsp:txXfrm>
        <a:off x="3209833" y="2212"/>
        <a:ext cx="2173455" cy="1304073"/>
      </dsp:txXfrm>
    </dsp:sp>
    <dsp:sp modelId="{9724B829-B265-4F6B-8B81-A0636301A7A5}">
      <dsp:nvSpPr>
        <dsp:cNvPr id="0" name=""/>
        <dsp:cNvSpPr/>
      </dsp:nvSpPr>
      <dsp:spPr>
        <a:xfrm>
          <a:off x="5600634" y="2212"/>
          <a:ext cx="2173455" cy="1304073"/>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Apostolic Teaching</a:t>
          </a:r>
        </a:p>
      </dsp:txBody>
      <dsp:txXfrm>
        <a:off x="5600634" y="2212"/>
        <a:ext cx="2173455" cy="1304073"/>
      </dsp:txXfrm>
    </dsp:sp>
    <dsp:sp modelId="{EF75A359-7EBE-478F-B14D-752FE59E1FEE}">
      <dsp:nvSpPr>
        <dsp:cNvPr id="0" name=""/>
        <dsp:cNvSpPr/>
      </dsp:nvSpPr>
      <dsp:spPr>
        <a:xfrm>
          <a:off x="819031" y="1523631"/>
          <a:ext cx="2173455" cy="1304073"/>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Fellowship</a:t>
          </a:r>
        </a:p>
      </dsp:txBody>
      <dsp:txXfrm>
        <a:off x="819031" y="1523631"/>
        <a:ext cx="2173455" cy="1304073"/>
      </dsp:txXfrm>
    </dsp:sp>
    <dsp:sp modelId="{8D789055-AA86-41A6-8807-D9CBBEA613AD}">
      <dsp:nvSpPr>
        <dsp:cNvPr id="0" name=""/>
        <dsp:cNvSpPr/>
      </dsp:nvSpPr>
      <dsp:spPr>
        <a:xfrm>
          <a:off x="3209833" y="1523631"/>
          <a:ext cx="2173455" cy="1304073"/>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Prayer</a:t>
          </a:r>
        </a:p>
      </dsp:txBody>
      <dsp:txXfrm>
        <a:off x="3209833" y="1523631"/>
        <a:ext cx="2173455" cy="1304073"/>
      </dsp:txXfrm>
    </dsp:sp>
    <dsp:sp modelId="{694686EC-B9B9-42EB-A5EF-F3DA574E2A9E}">
      <dsp:nvSpPr>
        <dsp:cNvPr id="0" name=""/>
        <dsp:cNvSpPr/>
      </dsp:nvSpPr>
      <dsp:spPr>
        <a:xfrm>
          <a:off x="5600634" y="1523631"/>
          <a:ext cx="2173455" cy="1304073"/>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Spirit-Empowered</a:t>
          </a:r>
        </a:p>
      </dsp:txBody>
      <dsp:txXfrm>
        <a:off x="5600634" y="1523631"/>
        <a:ext cx="2173455" cy="1304073"/>
      </dsp:txXfrm>
    </dsp:sp>
    <dsp:sp modelId="{E8DFCE4F-850B-44F8-AFC9-248B6D642612}">
      <dsp:nvSpPr>
        <dsp:cNvPr id="0" name=""/>
        <dsp:cNvSpPr/>
      </dsp:nvSpPr>
      <dsp:spPr>
        <a:xfrm>
          <a:off x="819031" y="3045050"/>
          <a:ext cx="2173455" cy="1304073"/>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Ordinances</a:t>
          </a:r>
        </a:p>
      </dsp:txBody>
      <dsp:txXfrm>
        <a:off x="819031" y="3045050"/>
        <a:ext cx="2173455" cy="1304073"/>
      </dsp:txXfrm>
    </dsp:sp>
    <dsp:sp modelId="{6DA8C916-1723-41D5-BA3A-1802BA4A7522}">
      <dsp:nvSpPr>
        <dsp:cNvPr id="0" name=""/>
        <dsp:cNvSpPr/>
      </dsp:nvSpPr>
      <dsp:spPr>
        <a:xfrm>
          <a:off x="3209833" y="3045050"/>
          <a:ext cx="2173455" cy="1304073"/>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Worship</a:t>
          </a:r>
        </a:p>
      </dsp:txBody>
      <dsp:txXfrm>
        <a:off x="3209833" y="3045050"/>
        <a:ext cx="2173455" cy="1304073"/>
      </dsp:txXfrm>
    </dsp:sp>
    <dsp:sp modelId="{C9954300-EE8F-4446-8055-1D72ECCC5D12}">
      <dsp:nvSpPr>
        <dsp:cNvPr id="0" name=""/>
        <dsp:cNvSpPr/>
      </dsp:nvSpPr>
      <dsp:spPr>
        <a:xfrm>
          <a:off x="5600634" y="3045050"/>
          <a:ext cx="2173455" cy="1304073"/>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latin typeface="Century Schoolbook" panose="02040604050505020304"/>
            </a:rPr>
            <a:t>Reproduction</a:t>
          </a:r>
          <a:endParaRPr lang="en-US" sz="2300" kern="1200"/>
        </a:p>
      </dsp:txBody>
      <dsp:txXfrm>
        <a:off x="5600634" y="3045050"/>
        <a:ext cx="2173455" cy="130407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871C61-E1FC-4861-AC5C-AB35D77A33C9}">
      <dsp:nvSpPr>
        <dsp:cNvPr id="0" name=""/>
        <dsp:cNvSpPr/>
      </dsp:nvSpPr>
      <dsp:spPr>
        <a:xfrm>
          <a:off x="478019" y="1352710"/>
          <a:ext cx="776777" cy="77677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318047D-3D60-4AC4-912B-4F38AA9592D1}">
      <dsp:nvSpPr>
        <dsp:cNvPr id="0" name=""/>
        <dsp:cNvSpPr/>
      </dsp:nvSpPr>
      <dsp:spPr>
        <a:xfrm>
          <a:off x="3322" y="2395828"/>
          <a:ext cx="1726171" cy="690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baseline="0"/>
            <a:t>Organic</a:t>
          </a:r>
          <a:endParaRPr lang="en-US" sz="1500" kern="1200"/>
        </a:p>
      </dsp:txBody>
      <dsp:txXfrm>
        <a:off x="3322" y="2395828"/>
        <a:ext cx="1726171" cy="690468"/>
      </dsp:txXfrm>
    </dsp:sp>
    <dsp:sp modelId="{241A93F2-C07E-44B4-A357-D0E92D1D1F9C}">
      <dsp:nvSpPr>
        <dsp:cNvPr id="0" name=""/>
        <dsp:cNvSpPr/>
      </dsp:nvSpPr>
      <dsp:spPr>
        <a:xfrm>
          <a:off x="2506271" y="1352710"/>
          <a:ext cx="776777" cy="77677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2EB69F1-75F5-4ED0-BEAE-B42873041DA0}">
      <dsp:nvSpPr>
        <dsp:cNvPr id="0" name=""/>
        <dsp:cNvSpPr/>
      </dsp:nvSpPr>
      <dsp:spPr>
        <a:xfrm>
          <a:off x="2031574" y="2395828"/>
          <a:ext cx="1726171" cy="690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baseline="0"/>
            <a:t>Simple</a:t>
          </a:r>
          <a:endParaRPr lang="en-US" sz="1500" kern="1200"/>
        </a:p>
      </dsp:txBody>
      <dsp:txXfrm>
        <a:off x="2031574" y="2395828"/>
        <a:ext cx="1726171" cy="690468"/>
      </dsp:txXfrm>
    </dsp:sp>
    <dsp:sp modelId="{CBFB97D8-A3A4-4488-B703-2D361D74D7F9}">
      <dsp:nvSpPr>
        <dsp:cNvPr id="0" name=""/>
        <dsp:cNvSpPr/>
      </dsp:nvSpPr>
      <dsp:spPr>
        <a:xfrm>
          <a:off x="4534523" y="1352710"/>
          <a:ext cx="776777" cy="77677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DBA4F23-77BC-4FB2-8A04-811562081ABC}">
      <dsp:nvSpPr>
        <dsp:cNvPr id="0" name=""/>
        <dsp:cNvSpPr/>
      </dsp:nvSpPr>
      <dsp:spPr>
        <a:xfrm>
          <a:off x="4059826" y="2395828"/>
          <a:ext cx="1726171" cy="690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baseline="0"/>
            <a:t>Participatory</a:t>
          </a:r>
          <a:endParaRPr lang="en-US" sz="1500" kern="1200"/>
        </a:p>
      </dsp:txBody>
      <dsp:txXfrm>
        <a:off x="4059826" y="2395828"/>
        <a:ext cx="1726171" cy="690468"/>
      </dsp:txXfrm>
    </dsp:sp>
    <dsp:sp modelId="{270FF72A-0283-468E-A2E2-817A08D95199}">
      <dsp:nvSpPr>
        <dsp:cNvPr id="0" name=""/>
        <dsp:cNvSpPr/>
      </dsp:nvSpPr>
      <dsp:spPr>
        <a:xfrm>
          <a:off x="6562775" y="1352710"/>
          <a:ext cx="776777" cy="77677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CEABE27-ADFC-44BA-84F7-10A76031E913}">
      <dsp:nvSpPr>
        <dsp:cNvPr id="0" name=""/>
        <dsp:cNvSpPr/>
      </dsp:nvSpPr>
      <dsp:spPr>
        <a:xfrm>
          <a:off x="6088078" y="2395828"/>
          <a:ext cx="1726171" cy="690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baseline="0"/>
            <a:t>Community-driven</a:t>
          </a:r>
          <a:endParaRPr lang="en-US" sz="1500" kern="1200"/>
        </a:p>
      </dsp:txBody>
      <dsp:txXfrm>
        <a:off x="6088078" y="2395828"/>
        <a:ext cx="1726171" cy="690468"/>
      </dsp:txXfrm>
    </dsp:sp>
    <dsp:sp modelId="{C935D12C-2622-4D91-A1DD-9D25754AD276}">
      <dsp:nvSpPr>
        <dsp:cNvPr id="0" name=""/>
        <dsp:cNvSpPr/>
      </dsp:nvSpPr>
      <dsp:spPr>
        <a:xfrm>
          <a:off x="8591027" y="1352710"/>
          <a:ext cx="776777" cy="77677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76882C9-EF59-4AFF-B945-286502095B8E}">
      <dsp:nvSpPr>
        <dsp:cNvPr id="0" name=""/>
        <dsp:cNvSpPr/>
      </dsp:nvSpPr>
      <dsp:spPr>
        <a:xfrm>
          <a:off x="8116329" y="2395828"/>
          <a:ext cx="1726171" cy="690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baseline="0"/>
            <a:t>Celebrate equality in ministerial </a:t>
          </a:r>
          <a:r>
            <a:rPr lang="en-US" sz="1500" kern="1200" baseline="0">
              <a:latin typeface="Century Schoolbook" panose="02040604050505020304"/>
            </a:rPr>
            <a:t>roles</a:t>
          </a:r>
          <a:endParaRPr lang="en-US" sz="1500" kern="1200" baseline="30000"/>
        </a:p>
      </dsp:txBody>
      <dsp:txXfrm>
        <a:off x="8116329" y="2395828"/>
        <a:ext cx="1726171" cy="69046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3C568A-6EE3-40D2-95E1-9486122BA236}">
      <dsp:nvSpPr>
        <dsp:cNvPr id="0" name=""/>
        <dsp:cNvSpPr/>
      </dsp:nvSpPr>
      <dsp:spPr>
        <a:xfrm>
          <a:off x="697721" y="1884"/>
          <a:ext cx="1851536" cy="11109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baseline="0"/>
            <a:t>Preaching</a:t>
          </a:r>
          <a:endParaRPr lang="en-US" sz="2200" kern="1200"/>
        </a:p>
      </dsp:txBody>
      <dsp:txXfrm>
        <a:off x="697721" y="1884"/>
        <a:ext cx="1851536" cy="1110921"/>
      </dsp:txXfrm>
    </dsp:sp>
    <dsp:sp modelId="{D88E3D5E-BBBD-4B89-B735-CF0F9119EB1F}">
      <dsp:nvSpPr>
        <dsp:cNvPr id="0" name=""/>
        <dsp:cNvSpPr/>
      </dsp:nvSpPr>
      <dsp:spPr>
        <a:xfrm>
          <a:off x="2734411" y="1884"/>
          <a:ext cx="1851536" cy="11109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baseline="0"/>
            <a:t>Biblical Theology</a:t>
          </a:r>
          <a:endParaRPr lang="en-US" sz="2200" kern="1200"/>
        </a:p>
      </dsp:txBody>
      <dsp:txXfrm>
        <a:off x="2734411" y="1884"/>
        <a:ext cx="1851536" cy="1110921"/>
      </dsp:txXfrm>
    </dsp:sp>
    <dsp:sp modelId="{6B3AF247-545B-4BDB-859E-9DF67DCBC3D3}">
      <dsp:nvSpPr>
        <dsp:cNvPr id="0" name=""/>
        <dsp:cNvSpPr/>
      </dsp:nvSpPr>
      <dsp:spPr>
        <a:xfrm>
          <a:off x="4771101" y="1884"/>
          <a:ext cx="1851536" cy="11109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baseline="0"/>
            <a:t>The Gospel</a:t>
          </a:r>
          <a:endParaRPr lang="en-US" sz="2200" kern="1200"/>
        </a:p>
      </dsp:txBody>
      <dsp:txXfrm>
        <a:off x="4771101" y="1884"/>
        <a:ext cx="1851536" cy="1110921"/>
      </dsp:txXfrm>
    </dsp:sp>
    <dsp:sp modelId="{1DF26C64-BA09-4162-BD1B-4A38FFA80DBA}">
      <dsp:nvSpPr>
        <dsp:cNvPr id="0" name=""/>
        <dsp:cNvSpPr/>
      </dsp:nvSpPr>
      <dsp:spPr>
        <a:xfrm>
          <a:off x="697721" y="1297960"/>
          <a:ext cx="1851536" cy="11109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baseline="0"/>
            <a:t>Conversion</a:t>
          </a:r>
          <a:endParaRPr lang="en-US" sz="2200" kern="1200"/>
        </a:p>
      </dsp:txBody>
      <dsp:txXfrm>
        <a:off x="697721" y="1297960"/>
        <a:ext cx="1851536" cy="1110921"/>
      </dsp:txXfrm>
    </dsp:sp>
    <dsp:sp modelId="{D65015EE-28A1-4E3E-BFC5-A94D12109B8F}">
      <dsp:nvSpPr>
        <dsp:cNvPr id="0" name=""/>
        <dsp:cNvSpPr/>
      </dsp:nvSpPr>
      <dsp:spPr>
        <a:xfrm>
          <a:off x="2734411" y="1297960"/>
          <a:ext cx="1851536" cy="11109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baseline="0"/>
            <a:t>Evangelism</a:t>
          </a:r>
          <a:endParaRPr lang="en-US" sz="2200" kern="1200"/>
        </a:p>
      </dsp:txBody>
      <dsp:txXfrm>
        <a:off x="2734411" y="1297960"/>
        <a:ext cx="1851536" cy="1110921"/>
      </dsp:txXfrm>
    </dsp:sp>
    <dsp:sp modelId="{1FB6516B-2873-4EBC-A73D-2E4726E9957D}">
      <dsp:nvSpPr>
        <dsp:cNvPr id="0" name=""/>
        <dsp:cNvSpPr/>
      </dsp:nvSpPr>
      <dsp:spPr>
        <a:xfrm>
          <a:off x="4771101" y="1297960"/>
          <a:ext cx="1851536" cy="11109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baseline="0"/>
            <a:t>Membership</a:t>
          </a:r>
          <a:endParaRPr lang="en-US" sz="2200" kern="1200"/>
        </a:p>
      </dsp:txBody>
      <dsp:txXfrm>
        <a:off x="4771101" y="1297960"/>
        <a:ext cx="1851536" cy="1110921"/>
      </dsp:txXfrm>
    </dsp:sp>
    <dsp:sp modelId="{73C85079-2B26-4AAE-B102-6E130323476B}">
      <dsp:nvSpPr>
        <dsp:cNvPr id="0" name=""/>
        <dsp:cNvSpPr/>
      </dsp:nvSpPr>
      <dsp:spPr>
        <a:xfrm>
          <a:off x="697721" y="2594035"/>
          <a:ext cx="1851536" cy="11109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baseline="0"/>
            <a:t>Discipline</a:t>
          </a:r>
          <a:endParaRPr lang="en-US" sz="2200" kern="1200"/>
        </a:p>
      </dsp:txBody>
      <dsp:txXfrm>
        <a:off x="697721" y="2594035"/>
        <a:ext cx="1851536" cy="1110921"/>
      </dsp:txXfrm>
    </dsp:sp>
    <dsp:sp modelId="{2163F9E1-4581-40FE-876D-DA88BDFF69EB}">
      <dsp:nvSpPr>
        <dsp:cNvPr id="0" name=""/>
        <dsp:cNvSpPr/>
      </dsp:nvSpPr>
      <dsp:spPr>
        <a:xfrm>
          <a:off x="2734411" y="2594035"/>
          <a:ext cx="1851536" cy="11109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baseline="0"/>
            <a:t>Discipleship</a:t>
          </a:r>
          <a:endParaRPr lang="en-US" sz="2200" kern="1200"/>
        </a:p>
      </dsp:txBody>
      <dsp:txXfrm>
        <a:off x="2734411" y="2594035"/>
        <a:ext cx="1851536" cy="1110921"/>
      </dsp:txXfrm>
    </dsp:sp>
    <dsp:sp modelId="{BB4883A1-B84C-4312-B35F-0A213E6A590F}">
      <dsp:nvSpPr>
        <dsp:cNvPr id="0" name=""/>
        <dsp:cNvSpPr/>
      </dsp:nvSpPr>
      <dsp:spPr>
        <a:xfrm>
          <a:off x="4771101" y="2594035"/>
          <a:ext cx="1851536" cy="1110921"/>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baseline="0"/>
            <a:t>Leadership</a:t>
          </a:r>
          <a:endParaRPr lang="en-US" sz="2200" kern="1200"/>
        </a:p>
      </dsp:txBody>
      <dsp:txXfrm>
        <a:off x="4771101" y="2594035"/>
        <a:ext cx="1851536" cy="111092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114AC3-A01F-4FD3-A35F-E4B3B8D3C289}">
      <dsp:nvSpPr>
        <dsp:cNvPr id="0" name=""/>
        <dsp:cNvSpPr/>
      </dsp:nvSpPr>
      <dsp:spPr>
        <a:xfrm>
          <a:off x="810383" y="387226"/>
          <a:ext cx="616992" cy="616992"/>
        </a:xfrm>
        <a:prstGeom prst="rect">
          <a:avLst/>
        </a:prstGeom>
        <a:solidFill>
          <a:schemeClr val="accent2">
            <a:hueOff val="0"/>
            <a:satOff val="0"/>
            <a:lumOff val="0"/>
            <a:alphaOff val="0"/>
          </a:schemeClr>
        </a:solidFill>
        <a:ln w="1397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D5A2448-E4CC-43A7-B352-60710186B6AD}">
      <dsp:nvSpPr>
        <dsp:cNvPr id="0" name=""/>
        <dsp:cNvSpPr/>
      </dsp:nvSpPr>
      <dsp:spPr>
        <a:xfrm>
          <a:off x="433332" y="1239315"/>
          <a:ext cx="1371093" cy="5484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latin typeface="Century Schoolbook" panose="02040604050505020304"/>
            </a:rPr>
            <a:t>God's</a:t>
          </a:r>
          <a:endParaRPr lang="en-US" sz="1700" kern="1200" dirty="0"/>
        </a:p>
      </dsp:txBody>
      <dsp:txXfrm>
        <a:off x="433332" y="1239315"/>
        <a:ext cx="1371093" cy="548437"/>
      </dsp:txXfrm>
    </dsp:sp>
    <dsp:sp modelId="{6471CCD6-3F7D-4751-BA0A-E0BACC3A5C7D}">
      <dsp:nvSpPr>
        <dsp:cNvPr id="0" name=""/>
        <dsp:cNvSpPr/>
      </dsp:nvSpPr>
      <dsp:spPr>
        <a:xfrm>
          <a:off x="2421418" y="387226"/>
          <a:ext cx="616992" cy="616992"/>
        </a:xfrm>
        <a:prstGeom prst="rect">
          <a:avLst/>
        </a:prstGeom>
        <a:solidFill>
          <a:schemeClr val="accent3">
            <a:hueOff val="0"/>
            <a:satOff val="0"/>
            <a:lumOff val="0"/>
            <a:alphaOff val="0"/>
          </a:schemeClr>
        </a:solidFill>
        <a:ln w="1397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B95EAD6-23D7-42E9-9231-A11266E08721}">
      <dsp:nvSpPr>
        <dsp:cNvPr id="0" name=""/>
        <dsp:cNvSpPr/>
      </dsp:nvSpPr>
      <dsp:spPr>
        <a:xfrm>
          <a:off x="2044367" y="1239315"/>
          <a:ext cx="1371093" cy="5484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latin typeface="Century Schoolbook" panose="02040604050505020304"/>
            </a:rPr>
            <a:t>Organized</a:t>
          </a:r>
          <a:endParaRPr lang="en-US" sz="1700" kern="1200" dirty="0"/>
        </a:p>
      </dsp:txBody>
      <dsp:txXfrm>
        <a:off x="2044367" y="1239315"/>
        <a:ext cx="1371093" cy="548437"/>
      </dsp:txXfrm>
    </dsp:sp>
    <dsp:sp modelId="{4AB75F21-11F5-4D68-81DF-8F603DB48D8D}">
      <dsp:nvSpPr>
        <dsp:cNvPr id="0" name=""/>
        <dsp:cNvSpPr/>
      </dsp:nvSpPr>
      <dsp:spPr>
        <a:xfrm>
          <a:off x="4032453" y="387226"/>
          <a:ext cx="616992" cy="616992"/>
        </a:xfrm>
        <a:prstGeom prst="rect">
          <a:avLst/>
        </a:prstGeom>
        <a:solidFill>
          <a:schemeClr val="accent4">
            <a:hueOff val="0"/>
            <a:satOff val="0"/>
            <a:lumOff val="0"/>
            <a:alphaOff val="0"/>
          </a:schemeClr>
        </a:solidFill>
        <a:ln w="1397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2CC710-206C-46E8-81E7-0953273D6B3C}">
      <dsp:nvSpPr>
        <dsp:cNvPr id="0" name=""/>
        <dsp:cNvSpPr/>
      </dsp:nvSpPr>
      <dsp:spPr>
        <a:xfrm>
          <a:off x="3655402" y="1239315"/>
          <a:ext cx="1371093" cy="5484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baseline="0" dirty="0">
              <a:latin typeface="Century Schoolbook" panose="02040604050505020304"/>
            </a:rPr>
            <a:t>Purposeful</a:t>
          </a:r>
          <a:endParaRPr lang="en-US" sz="1700" kern="1200" dirty="0"/>
        </a:p>
      </dsp:txBody>
      <dsp:txXfrm>
        <a:off x="3655402" y="1239315"/>
        <a:ext cx="1371093" cy="548437"/>
      </dsp:txXfrm>
    </dsp:sp>
    <dsp:sp modelId="{2E11ACB6-0F5A-425C-96E2-3872661D3286}">
      <dsp:nvSpPr>
        <dsp:cNvPr id="0" name=""/>
        <dsp:cNvSpPr/>
      </dsp:nvSpPr>
      <dsp:spPr>
        <a:xfrm>
          <a:off x="5643488" y="387226"/>
          <a:ext cx="616992" cy="616992"/>
        </a:xfrm>
        <a:prstGeom prst="rect">
          <a:avLst/>
        </a:prstGeom>
        <a:solidFill>
          <a:schemeClr val="accent5">
            <a:hueOff val="0"/>
            <a:satOff val="0"/>
            <a:lumOff val="0"/>
            <a:alphaOff val="0"/>
          </a:schemeClr>
        </a:solidFill>
        <a:ln w="1397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313E973-66C0-4817-8A9A-C785A7C9AD12}">
      <dsp:nvSpPr>
        <dsp:cNvPr id="0" name=""/>
        <dsp:cNvSpPr/>
      </dsp:nvSpPr>
      <dsp:spPr>
        <a:xfrm>
          <a:off x="5266437" y="1239315"/>
          <a:ext cx="1371093" cy="5484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baseline="0" dirty="0">
              <a:latin typeface="Century Schoolbook" panose="02040604050505020304"/>
            </a:rPr>
            <a:t>Local</a:t>
          </a:r>
          <a:endParaRPr lang="en-US" sz="1700" kern="1200" dirty="0"/>
        </a:p>
      </dsp:txBody>
      <dsp:txXfrm>
        <a:off x="5266437" y="1239315"/>
        <a:ext cx="1371093" cy="548437"/>
      </dsp:txXfrm>
    </dsp:sp>
    <dsp:sp modelId="{20E25FAC-AF62-4D3F-A708-4E34F15CEEB0}">
      <dsp:nvSpPr>
        <dsp:cNvPr id="0" name=""/>
        <dsp:cNvSpPr/>
      </dsp:nvSpPr>
      <dsp:spPr>
        <a:xfrm>
          <a:off x="7254523" y="387226"/>
          <a:ext cx="616992" cy="616992"/>
        </a:xfrm>
        <a:prstGeom prst="rect">
          <a:avLst/>
        </a:prstGeom>
        <a:solidFill>
          <a:schemeClr val="accent6">
            <a:hueOff val="0"/>
            <a:satOff val="0"/>
            <a:lumOff val="0"/>
            <a:alphaOff val="0"/>
          </a:schemeClr>
        </a:solidFill>
        <a:ln w="1397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F088D6D-2E1B-4575-9C1A-FFABAA9CE6CD}">
      <dsp:nvSpPr>
        <dsp:cNvPr id="0" name=""/>
        <dsp:cNvSpPr/>
      </dsp:nvSpPr>
      <dsp:spPr>
        <a:xfrm>
          <a:off x="6877472" y="1239315"/>
          <a:ext cx="1371093" cy="5484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baseline="0" dirty="0">
              <a:latin typeface="Century Schoolbook" panose="02040604050505020304"/>
            </a:rPr>
            <a:t>Living</a:t>
          </a:r>
          <a:endParaRPr lang="en-US" sz="1700" kern="1200" dirty="0"/>
        </a:p>
      </dsp:txBody>
      <dsp:txXfrm>
        <a:off x="6877472" y="1239315"/>
        <a:ext cx="1371093" cy="548437"/>
      </dsp:txXfrm>
    </dsp:sp>
    <dsp:sp modelId="{DBDF0532-52E4-48C3-A7EF-7BC78455FDAD}">
      <dsp:nvSpPr>
        <dsp:cNvPr id="0" name=""/>
        <dsp:cNvSpPr/>
      </dsp:nvSpPr>
      <dsp:spPr>
        <a:xfrm>
          <a:off x="3226935" y="2130526"/>
          <a:ext cx="616992" cy="616992"/>
        </a:xfrm>
        <a:prstGeom prst="rect">
          <a:avLst/>
        </a:prstGeom>
        <a:solidFill>
          <a:schemeClr val="accent2">
            <a:hueOff val="0"/>
            <a:satOff val="0"/>
            <a:lumOff val="0"/>
            <a:alphaOff val="0"/>
          </a:schemeClr>
        </a:solidFill>
        <a:ln w="1397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E085822-9867-49D2-B34C-FF5F9DFC25C0}">
      <dsp:nvSpPr>
        <dsp:cNvPr id="0" name=""/>
        <dsp:cNvSpPr/>
      </dsp:nvSpPr>
      <dsp:spPr>
        <a:xfrm>
          <a:off x="2849885" y="2982615"/>
          <a:ext cx="1371093" cy="5484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latin typeface="Century Schoolbook" panose="02040604050505020304"/>
            </a:rPr>
            <a:t>Gospel-Centered</a:t>
          </a:r>
        </a:p>
      </dsp:txBody>
      <dsp:txXfrm>
        <a:off x="2849885" y="2982615"/>
        <a:ext cx="1371093" cy="548437"/>
      </dsp:txXfrm>
    </dsp:sp>
    <dsp:sp modelId="{2ED8535C-3995-4416-9052-D7076D9641EF}">
      <dsp:nvSpPr>
        <dsp:cNvPr id="0" name=""/>
        <dsp:cNvSpPr/>
      </dsp:nvSpPr>
      <dsp:spPr>
        <a:xfrm>
          <a:off x="4837970" y="2130526"/>
          <a:ext cx="616992" cy="616992"/>
        </a:xfrm>
        <a:prstGeom prst="rect">
          <a:avLst/>
        </a:prstGeom>
        <a:solidFill>
          <a:schemeClr val="accent3">
            <a:hueOff val="0"/>
            <a:satOff val="0"/>
            <a:lumOff val="0"/>
            <a:alphaOff val="0"/>
          </a:schemeClr>
        </a:solidFill>
        <a:ln w="1397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2A207AC-3489-4F2B-8D37-37ACD1ECFCF4}">
      <dsp:nvSpPr>
        <dsp:cNvPr id="0" name=""/>
        <dsp:cNvSpPr/>
      </dsp:nvSpPr>
      <dsp:spPr>
        <a:xfrm>
          <a:off x="4460920" y="2982615"/>
          <a:ext cx="1371093" cy="5484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latin typeface="Century Schoolbook" panose="02040604050505020304"/>
            </a:rPr>
            <a:t>Spirit-Empowered</a:t>
          </a:r>
        </a:p>
      </dsp:txBody>
      <dsp:txXfrm>
        <a:off x="4460920" y="2982615"/>
        <a:ext cx="1371093" cy="54843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0F56F8-32CF-4F15-834D-2889B426DA5C}">
      <dsp:nvSpPr>
        <dsp:cNvPr id="0" name=""/>
        <dsp:cNvSpPr/>
      </dsp:nvSpPr>
      <dsp:spPr>
        <a:xfrm>
          <a:off x="0" y="477"/>
          <a:ext cx="6569063"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88A27EF-3B98-4536-9431-AADC79DB89FE}">
      <dsp:nvSpPr>
        <dsp:cNvPr id="0" name=""/>
        <dsp:cNvSpPr/>
      </dsp:nvSpPr>
      <dsp:spPr>
        <a:xfrm>
          <a:off x="0" y="477"/>
          <a:ext cx="6569063" cy="558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baseline="0"/>
            <a:t>Doxological</a:t>
          </a:r>
          <a:endParaRPr lang="en-US" sz="2600" kern="1200"/>
        </a:p>
      </dsp:txBody>
      <dsp:txXfrm>
        <a:off x="0" y="477"/>
        <a:ext cx="6569063" cy="558475"/>
      </dsp:txXfrm>
    </dsp:sp>
    <dsp:sp modelId="{54B9F190-C0BA-45DC-894E-B68A79032AED}">
      <dsp:nvSpPr>
        <dsp:cNvPr id="0" name=""/>
        <dsp:cNvSpPr/>
      </dsp:nvSpPr>
      <dsp:spPr>
        <a:xfrm>
          <a:off x="0" y="558952"/>
          <a:ext cx="6569063"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1ABAF35-AE80-45EA-88D5-D999C5C59232}">
      <dsp:nvSpPr>
        <dsp:cNvPr id="0" name=""/>
        <dsp:cNvSpPr/>
      </dsp:nvSpPr>
      <dsp:spPr>
        <a:xfrm>
          <a:off x="0" y="558952"/>
          <a:ext cx="6569063" cy="558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baseline="0"/>
            <a:t>Logocentric</a:t>
          </a:r>
          <a:endParaRPr lang="en-US" sz="2600" kern="1200"/>
        </a:p>
      </dsp:txBody>
      <dsp:txXfrm>
        <a:off x="0" y="558952"/>
        <a:ext cx="6569063" cy="558475"/>
      </dsp:txXfrm>
    </dsp:sp>
    <dsp:sp modelId="{75175516-8BC2-40F9-A407-6B403E94FF12}">
      <dsp:nvSpPr>
        <dsp:cNvPr id="0" name=""/>
        <dsp:cNvSpPr/>
      </dsp:nvSpPr>
      <dsp:spPr>
        <a:xfrm>
          <a:off x="0" y="1117427"/>
          <a:ext cx="6569063"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07A7B6E-3D0C-4F70-98E7-C9547342B54F}">
      <dsp:nvSpPr>
        <dsp:cNvPr id="0" name=""/>
        <dsp:cNvSpPr/>
      </dsp:nvSpPr>
      <dsp:spPr>
        <a:xfrm>
          <a:off x="0" y="1117427"/>
          <a:ext cx="6569063" cy="558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baseline="0"/>
            <a:t>Pneuma-dynamic</a:t>
          </a:r>
          <a:endParaRPr lang="en-US" sz="2600" kern="1200"/>
        </a:p>
      </dsp:txBody>
      <dsp:txXfrm>
        <a:off x="0" y="1117427"/>
        <a:ext cx="6569063" cy="558475"/>
      </dsp:txXfrm>
    </dsp:sp>
    <dsp:sp modelId="{94595A70-8269-4796-907F-4EF04A1A6EC4}">
      <dsp:nvSpPr>
        <dsp:cNvPr id="0" name=""/>
        <dsp:cNvSpPr/>
      </dsp:nvSpPr>
      <dsp:spPr>
        <a:xfrm>
          <a:off x="0" y="1675903"/>
          <a:ext cx="6569063"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7AFAB85-6C10-4616-B39A-9EAE38C0AE30}">
      <dsp:nvSpPr>
        <dsp:cNvPr id="0" name=""/>
        <dsp:cNvSpPr/>
      </dsp:nvSpPr>
      <dsp:spPr>
        <a:xfrm>
          <a:off x="0" y="1675903"/>
          <a:ext cx="6569063" cy="558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baseline="0"/>
            <a:t>Covenantal</a:t>
          </a:r>
          <a:endParaRPr lang="en-US" sz="2600" kern="1200"/>
        </a:p>
      </dsp:txBody>
      <dsp:txXfrm>
        <a:off x="0" y="1675903"/>
        <a:ext cx="6569063" cy="558475"/>
      </dsp:txXfrm>
    </dsp:sp>
    <dsp:sp modelId="{CD70F764-C974-48E6-860F-76FE7CA5E48C}">
      <dsp:nvSpPr>
        <dsp:cNvPr id="0" name=""/>
        <dsp:cNvSpPr/>
      </dsp:nvSpPr>
      <dsp:spPr>
        <a:xfrm>
          <a:off x="0" y="2234378"/>
          <a:ext cx="6569063"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5A88886-9677-4F02-AA7C-C4FA994C9789}">
      <dsp:nvSpPr>
        <dsp:cNvPr id="0" name=""/>
        <dsp:cNvSpPr/>
      </dsp:nvSpPr>
      <dsp:spPr>
        <a:xfrm>
          <a:off x="0" y="2234378"/>
          <a:ext cx="6569063" cy="558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baseline="0"/>
            <a:t>Confessional</a:t>
          </a:r>
          <a:endParaRPr lang="en-US" sz="2600" kern="1200"/>
        </a:p>
      </dsp:txBody>
      <dsp:txXfrm>
        <a:off x="0" y="2234378"/>
        <a:ext cx="6569063" cy="558475"/>
      </dsp:txXfrm>
    </dsp:sp>
    <dsp:sp modelId="{291F465C-A58C-49C4-BE0F-1A0DF84F4AA0}">
      <dsp:nvSpPr>
        <dsp:cNvPr id="0" name=""/>
        <dsp:cNvSpPr/>
      </dsp:nvSpPr>
      <dsp:spPr>
        <a:xfrm>
          <a:off x="0" y="2792854"/>
          <a:ext cx="6569063"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8AB453-2BB7-4817-ADFA-B5C5FDDEAE47}">
      <dsp:nvSpPr>
        <dsp:cNvPr id="0" name=""/>
        <dsp:cNvSpPr/>
      </dsp:nvSpPr>
      <dsp:spPr>
        <a:xfrm>
          <a:off x="0" y="2792854"/>
          <a:ext cx="6569063" cy="558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baseline="0"/>
            <a:t>Missional</a:t>
          </a:r>
          <a:endParaRPr lang="en-US" sz="2600" kern="1200"/>
        </a:p>
      </dsp:txBody>
      <dsp:txXfrm>
        <a:off x="0" y="2792854"/>
        <a:ext cx="6569063" cy="558475"/>
      </dsp:txXfrm>
    </dsp:sp>
    <dsp:sp modelId="{98D309CF-8F86-42BE-B8EA-C2A8523AD52C}">
      <dsp:nvSpPr>
        <dsp:cNvPr id="0" name=""/>
        <dsp:cNvSpPr/>
      </dsp:nvSpPr>
      <dsp:spPr>
        <a:xfrm>
          <a:off x="0" y="3351329"/>
          <a:ext cx="6569063"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AF40B81-5F7D-429B-ABE2-8DE2CBCC73DC}">
      <dsp:nvSpPr>
        <dsp:cNvPr id="0" name=""/>
        <dsp:cNvSpPr/>
      </dsp:nvSpPr>
      <dsp:spPr>
        <a:xfrm>
          <a:off x="0" y="3351329"/>
          <a:ext cx="6569063" cy="558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baseline="0">
              <a:latin typeface="Century Schoolbook" panose="02040604050505020304"/>
            </a:rPr>
            <a:t>Spatio-Temporal/Eschatological</a:t>
          </a:r>
          <a:endParaRPr lang="en-US" sz="2600" kern="1200"/>
        </a:p>
      </dsp:txBody>
      <dsp:txXfrm>
        <a:off x="0" y="3351329"/>
        <a:ext cx="6569063" cy="55847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0B3927-75F8-437F-9B08-B7C50726699A}">
      <dsp:nvSpPr>
        <dsp:cNvPr id="0" name=""/>
        <dsp:cNvSpPr/>
      </dsp:nvSpPr>
      <dsp:spPr>
        <a:xfrm>
          <a:off x="0" y="531"/>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FA8BD27-AEB7-4838-B183-16CDD0A08D9B}">
      <dsp:nvSpPr>
        <dsp:cNvPr id="0" name=""/>
        <dsp:cNvSpPr/>
      </dsp:nvSpPr>
      <dsp:spPr>
        <a:xfrm>
          <a:off x="0" y="531"/>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latin typeface="Century Schoolbook" panose="02040604050505020304"/>
            </a:rPr>
            <a:t>Doxological</a:t>
          </a:r>
          <a:endParaRPr lang="en-US" sz="4000" kern="1200"/>
        </a:p>
      </dsp:txBody>
      <dsp:txXfrm>
        <a:off x="0" y="531"/>
        <a:ext cx="8593122" cy="870054"/>
      </dsp:txXfrm>
    </dsp:sp>
    <dsp:sp modelId="{D5C44765-DDFE-43FE-B719-F2B2F033AD62}">
      <dsp:nvSpPr>
        <dsp:cNvPr id="0" name=""/>
        <dsp:cNvSpPr/>
      </dsp:nvSpPr>
      <dsp:spPr>
        <a:xfrm>
          <a:off x="0" y="870586"/>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FBA2ACE-F3D5-4207-8415-BCEB04DED213}">
      <dsp:nvSpPr>
        <dsp:cNvPr id="0" name=""/>
        <dsp:cNvSpPr/>
      </dsp:nvSpPr>
      <dsp:spPr>
        <a:xfrm>
          <a:off x="0" y="870586"/>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baseline="0">
              <a:latin typeface="Century Schoolbook" panose="02040604050505020304"/>
            </a:rPr>
            <a:t>Gospel-Centered</a:t>
          </a:r>
        </a:p>
      </dsp:txBody>
      <dsp:txXfrm>
        <a:off x="0" y="870586"/>
        <a:ext cx="8593122" cy="870054"/>
      </dsp:txXfrm>
    </dsp:sp>
    <dsp:sp modelId="{F6DD9AF7-8141-4365-8335-3B56B4248521}">
      <dsp:nvSpPr>
        <dsp:cNvPr id="0" name=""/>
        <dsp:cNvSpPr/>
      </dsp:nvSpPr>
      <dsp:spPr>
        <a:xfrm>
          <a:off x="0" y="1740641"/>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8D3B1C-1368-4B01-8EC1-98CC6294415F}">
      <dsp:nvSpPr>
        <dsp:cNvPr id="0" name=""/>
        <dsp:cNvSpPr/>
      </dsp:nvSpPr>
      <dsp:spPr>
        <a:xfrm>
          <a:off x="0" y="1740641"/>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rtl="0">
            <a:lnSpc>
              <a:spcPct val="90000"/>
            </a:lnSpc>
            <a:spcBef>
              <a:spcPct val="0"/>
            </a:spcBef>
            <a:spcAft>
              <a:spcPct val="35000"/>
            </a:spcAft>
            <a:buNone/>
          </a:pPr>
          <a:r>
            <a:rPr lang="en-US" sz="4000" kern="1200" baseline="0"/>
            <a:t>Spirit-Empowered</a:t>
          </a:r>
          <a:endParaRPr lang="en-US" sz="4000" kern="1200">
            <a:latin typeface="Century Schoolbook" panose="02040604050505020304"/>
          </a:endParaRPr>
        </a:p>
      </dsp:txBody>
      <dsp:txXfrm>
        <a:off x="0" y="1740641"/>
        <a:ext cx="8593122" cy="870054"/>
      </dsp:txXfrm>
    </dsp:sp>
    <dsp:sp modelId="{4F9306B4-801C-403B-8AD3-3728EA63CD19}">
      <dsp:nvSpPr>
        <dsp:cNvPr id="0" name=""/>
        <dsp:cNvSpPr/>
      </dsp:nvSpPr>
      <dsp:spPr>
        <a:xfrm>
          <a:off x="0" y="2610695"/>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041F19-5B11-4B9E-A951-940B034615DC}">
      <dsp:nvSpPr>
        <dsp:cNvPr id="0" name=""/>
        <dsp:cNvSpPr/>
      </dsp:nvSpPr>
      <dsp:spPr>
        <a:xfrm>
          <a:off x="0" y="2610695"/>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latin typeface="Century Schoolbook" panose="02040604050505020304"/>
            </a:rPr>
            <a:t>Local</a:t>
          </a:r>
          <a:endParaRPr lang="en-US" sz="4000" kern="1200"/>
        </a:p>
      </dsp:txBody>
      <dsp:txXfrm>
        <a:off x="0" y="2610695"/>
        <a:ext cx="8593122" cy="870054"/>
      </dsp:txXfrm>
    </dsp:sp>
    <dsp:sp modelId="{A29C3068-1B81-4095-856B-E2EE3662A1B9}">
      <dsp:nvSpPr>
        <dsp:cNvPr id="0" name=""/>
        <dsp:cNvSpPr/>
      </dsp:nvSpPr>
      <dsp:spPr>
        <a:xfrm>
          <a:off x="0" y="3480750"/>
          <a:ext cx="859312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F5B4DB7-89F6-4CA8-8893-C4ED8A088B0F}">
      <dsp:nvSpPr>
        <dsp:cNvPr id="0" name=""/>
        <dsp:cNvSpPr/>
      </dsp:nvSpPr>
      <dsp:spPr>
        <a:xfrm>
          <a:off x="0" y="3480750"/>
          <a:ext cx="8593122" cy="8700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baseline="0">
              <a:latin typeface="Century Schoolbook" panose="02040604050505020304"/>
            </a:rPr>
            <a:t>Sent</a:t>
          </a:r>
          <a:endParaRPr lang="en-US" sz="4000" kern="1200"/>
        </a:p>
      </dsp:txBody>
      <dsp:txXfrm>
        <a:off x="0" y="3480750"/>
        <a:ext cx="8593122" cy="87005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6004B7-7F21-4FD7-A375-8E61383DF929}">
      <dsp:nvSpPr>
        <dsp:cNvPr id="0" name=""/>
        <dsp:cNvSpPr/>
      </dsp:nvSpPr>
      <dsp:spPr>
        <a:xfrm>
          <a:off x="0" y="2126"/>
          <a:ext cx="5988576" cy="959400"/>
        </a:xfrm>
        <a:prstGeom prst="roundRect">
          <a:avLst/>
        </a:prstGeom>
        <a:solidFill>
          <a:schemeClr val="accent2">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US" sz="4000" kern="1200"/>
            <a:t>Doxological</a:t>
          </a:r>
        </a:p>
      </dsp:txBody>
      <dsp:txXfrm>
        <a:off x="46834" y="48960"/>
        <a:ext cx="5894908" cy="865732"/>
      </dsp:txXfrm>
    </dsp:sp>
    <dsp:sp modelId="{1769594B-CA80-4272-AF76-F8010F026BFC}">
      <dsp:nvSpPr>
        <dsp:cNvPr id="0" name=""/>
        <dsp:cNvSpPr/>
      </dsp:nvSpPr>
      <dsp:spPr>
        <a:xfrm>
          <a:off x="0" y="1076726"/>
          <a:ext cx="5988576" cy="959400"/>
        </a:xfrm>
        <a:prstGeom prst="roundRect">
          <a:avLst/>
        </a:prstGeom>
        <a:solidFill>
          <a:schemeClr val="accent2">
            <a:hueOff val="-1856167"/>
            <a:satOff val="606"/>
            <a:lumOff val="-539"/>
            <a:alphaOff val="0"/>
          </a:schemeClr>
        </a:solid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US" sz="4000" kern="1200" dirty="0"/>
            <a:t>His/God's</a:t>
          </a:r>
        </a:p>
      </dsp:txBody>
      <dsp:txXfrm>
        <a:off x="46834" y="1123560"/>
        <a:ext cx="5894908" cy="865732"/>
      </dsp:txXfrm>
    </dsp:sp>
    <dsp:sp modelId="{D9F49955-E18A-4A2F-ABCA-1D4D3B045EBF}">
      <dsp:nvSpPr>
        <dsp:cNvPr id="0" name=""/>
        <dsp:cNvSpPr/>
      </dsp:nvSpPr>
      <dsp:spPr>
        <a:xfrm>
          <a:off x="0" y="2151327"/>
          <a:ext cx="5988576" cy="959400"/>
        </a:xfrm>
        <a:prstGeom prst="roundRect">
          <a:avLst/>
        </a:prstGeom>
        <a:solidFill>
          <a:schemeClr val="accent2">
            <a:hueOff val="-3712334"/>
            <a:satOff val="1211"/>
            <a:lumOff val="-1079"/>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rtl="0">
            <a:lnSpc>
              <a:spcPct val="90000"/>
            </a:lnSpc>
            <a:spcBef>
              <a:spcPct val="0"/>
            </a:spcBef>
            <a:spcAft>
              <a:spcPct val="35000"/>
            </a:spcAft>
            <a:buNone/>
          </a:pPr>
          <a:r>
            <a:rPr lang="en-US" sz="4000" kern="1200">
              <a:latin typeface="Century Schoolbook" panose="02040604050505020304"/>
            </a:rPr>
            <a:t>Lordship of Christ</a:t>
          </a:r>
        </a:p>
      </dsp:txBody>
      <dsp:txXfrm>
        <a:off x="46834" y="2198161"/>
        <a:ext cx="5894908" cy="865732"/>
      </dsp:txXfrm>
    </dsp:sp>
    <dsp:sp modelId="{2AFF1074-528C-41A6-A077-02063E801AFA}">
      <dsp:nvSpPr>
        <dsp:cNvPr id="0" name=""/>
        <dsp:cNvSpPr/>
      </dsp:nvSpPr>
      <dsp:spPr>
        <a:xfrm>
          <a:off x="0" y="3225927"/>
          <a:ext cx="5988576" cy="959400"/>
        </a:xfrm>
        <a:prstGeom prst="roundRect">
          <a:avLst/>
        </a:prstGeom>
        <a:solidFill>
          <a:schemeClr val="accent2">
            <a:hueOff val="-5568501"/>
            <a:satOff val="1817"/>
            <a:lumOff val="-1618"/>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US" sz="4000" kern="1200"/>
            <a:t>Centered on the Father</a:t>
          </a:r>
        </a:p>
      </dsp:txBody>
      <dsp:txXfrm>
        <a:off x="46834" y="3272761"/>
        <a:ext cx="5894908" cy="865732"/>
      </dsp:txXfrm>
    </dsp:sp>
    <dsp:sp modelId="{1AA4E74E-931A-4CC1-91AC-D903A5AB935E}">
      <dsp:nvSpPr>
        <dsp:cNvPr id="0" name=""/>
        <dsp:cNvSpPr/>
      </dsp:nvSpPr>
      <dsp:spPr>
        <a:xfrm>
          <a:off x="0" y="4300527"/>
          <a:ext cx="5988576" cy="959400"/>
        </a:xfrm>
        <a:prstGeom prst="roundRect">
          <a:avLst/>
        </a:prstGeom>
        <a:solidFill>
          <a:schemeClr val="accent2">
            <a:hueOff val="-7424668"/>
            <a:satOff val="2422"/>
            <a:lumOff val="-2157"/>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US" sz="4000" kern="1200"/>
            <a:t>Worship/Awe produced</a:t>
          </a:r>
        </a:p>
      </dsp:txBody>
      <dsp:txXfrm>
        <a:off x="46834" y="4347361"/>
        <a:ext cx="5894908" cy="86573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82D0F5-C3EB-4A37-9BD4-2293A6FB215D}">
      <dsp:nvSpPr>
        <dsp:cNvPr id="0" name=""/>
        <dsp:cNvSpPr/>
      </dsp:nvSpPr>
      <dsp:spPr>
        <a:xfrm>
          <a:off x="0" y="1019307"/>
          <a:ext cx="5988576" cy="554399"/>
        </a:xfrm>
        <a:prstGeom prst="rect">
          <a:avLst/>
        </a:prstGeom>
        <a:solidFill>
          <a:schemeClr val="lt1">
            <a:alpha val="90000"/>
            <a:hueOff val="0"/>
            <a:satOff val="0"/>
            <a:lumOff val="0"/>
            <a:alphaOff val="0"/>
          </a:schemeClr>
        </a:solidFill>
        <a:ln w="1397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F6348B4-9020-4A6B-88F1-5707B2DB75F0}">
      <dsp:nvSpPr>
        <dsp:cNvPr id="0" name=""/>
        <dsp:cNvSpPr/>
      </dsp:nvSpPr>
      <dsp:spPr>
        <a:xfrm>
          <a:off x="299428" y="694587"/>
          <a:ext cx="4192003" cy="649440"/>
        </a:xfrm>
        <a:prstGeom prst="roundRect">
          <a:avLst/>
        </a:prstGeom>
        <a:solidFill>
          <a:schemeClr val="accent2">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448" tIns="0" rIns="158448" bIns="0" numCol="1" spcCol="1270" anchor="ctr" anchorCtr="0">
          <a:noAutofit/>
        </a:bodyPr>
        <a:lstStyle/>
        <a:p>
          <a:pPr marL="0" lvl="0" indent="0" algn="l" defTabSz="977900">
            <a:lnSpc>
              <a:spcPct val="90000"/>
            </a:lnSpc>
            <a:spcBef>
              <a:spcPct val="0"/>
            </a:spcBef>
            <a:spcAft>
              <a:spcPct val="35000"/>
            </a:spcAft>
            <a:buNone/>
          </a:pPr>
          <a:r>
            <a:rPr lang="en-US" sz="2200" kern="1200" baseline="0"/>
            <a:t>Biblical Theology/The Gospel</a:t>
          </a:r>
          <a:endParaRPr lang="en-US" sz="2200" kern="1200"/>
        </a:p>
      </dsp:txBody>
      <dsp:txXfrm>
        <a:off x="331131" y="726290"/>
        <a:ext cx="4128597" cy="586034"/>
      </dsp:txXfrm>
    </dsp:sp>
    <dsp:sp modelId="{D8208D7D-6CD2-4BBE-8053-16F943DBBB44}">
      <dsp:nvSpPr>
        <dsp:cNvPr id="0" name=""/>
        <dsp:cNvSpPr/>
      </dsp:nvSpPr>
      <dsp:spPr>
        <a:xfrm>
          <a:off x="0" y="2017227"/>
          <a:ext cx="5988576" cy="554399"/>
        </a:xfrm>
        <a:prstGeom prst="rect">
          <a:avLst/>
        </a:prstGeom>
        <a:solidFill>
          <a:schemeClr val="lt1">
            <a:alpha val="90000"/>
            <a:hueOff val="0"/>
            <a:satOff val="0"/>
            <a:lumOff val="0"/>
            <a:alphaOff val="0"/>
          </a:schemeClr>
        </a:solidFill>
        <a:ln w="13970" cap="flat" cmpd="sng" algn="ctr">
          <a:solidFill>
            <a:schemeClr val="accent2">
              <a:hueOff val="-2474889"/>
              <a:satOff val="807"/>
              <a:lumOff val="-719"/>
              <a:alphaOff val="0"/>
            </a:schemeClr>
          </a:solidFill>
          <a:prstDash val="solid"/>
        </a:ln>
        <a:effectLst/>
      </dsp:spPr>
      <dsp:style>
        <a:lnRef idx="2">
          <a:scrgbClr r="0" g="0" b="0"/>
        </a:lnRef>
        <a:fillRef idx="1">
          <a:scrgbClr r="0" g="0" b="0"/>
        </a:fillRef>
        <a:effectRef idx="0">
          <a:scrgbClr r="0" g="0" b="0"/>
        </a:effectRef>
        <a:fontRef idx="minor"/>
      </dsp:style>
    </dsp:sp>
    <dsp:sp modelId="{F71D1290-4A2B-4E36-9280-85BBA50D163B}">
      <dsp:nvSpPr>
        <dsp:cNvPr id="0" name=""/>
        <dsp:cNvSpPr/>
      </dsp:nvSpPr>
      <dsp:spPr>
        <a:xfrm>
          <a:off x="299428" y="1692507"/>
          <a:ext cx="4192003" cy="649440"/>
        </a:xfrm>
        <a:prstGeom prst="roundRect">
          <a:avLst/>
        </a:prstGeom>
        <a:solidFill>
          <a:schemeClr val="accent2">
            <a:hueOff val="-2474889"/>
            <a:satOff val="807"/>
            <a:lumOff val="-719"/>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448" tIns="0" rIns="158448" bIns="0" numCol="1" spcCol="1270" anchor="ctr" anchorCtr="0">
          <a:noAutofit/>
        </a:bodyPr>
        <a:lstStyle/>
        <a:p>
          <a:pPr marL="0" lvl="0" indent="0" algn="l" defTabSz="977900">
            <a:lnSpc>
              <a:spcPct val="90000"/>
            </a:lnSpc>
            <a:spcBef>
              <a:spcPct val="0"/>
            </a:spcBef>
            <a:spcAft>
              <a:spcPct val="35000"/>
            </a:spcAft>
            <a:buNone/>
          </a:pPr>
          <a:r>
            <a:rPr lang="en-US" sz="2200" kern="1200" baseline="0"/>
            <a:t>Logocentric/Confessional</a:t>
          </a:r>
          <a:endParaRPr lang="en-US" sz="2200" kern="1200"/>
        </a:p>
      </dsp:txBody>
      <dsp:txXfrm>
        <a:off x="331131" y="1724210"/>
        <a:ext cx="4128597" cy="586034"/>
      </dsp:txXfrm>
    </dsp:sp>
    <dsp:sp modelId="{1346ECCD-AF49-4062-938B-56E40F5E3E8A}">
      <dsp:nvSpPr>
        <dsp:cNvPr id="0" name=""/>
        <dsp:cNvSpPr/>
      </dsp:nvSpPr>
      <dsp:spPr>
        <a:xfrm>
          <a:off x="0" y="3015147"/>
          <a:ext cx="5988576" cy="554399"/>
        </a:xfrm>
        <a:prstGeom prst="rect">
          <a:avLst/>
        </a:prstGeom>
        <a:solidFill>
          <a:schemeClr val="lt1">
            <a:alpha val="90000"/>
            <a:hueOff val="0"/>
            <a:satOff val="0"/>
            <a:lumOff val="0"/>
            <a:alphaOff val="0"/>
          </a:schemeClr>
        </a:solidFill>
        <a:ln w="13970" cap="flat" cmpd="sng" algn="ctr">
          <a:solidFill>
            <a:schemeClr val="accent2">
              <a:hueOff val="-4949778"/>
              <a:satOff val="1615"/>
              <a:lumOff val="-1438"/>
              <a:alphaOff val="0"/>
            </a:schemeClr>
          </a:solidFill>
          <a:prstDash val="solid"/>
        </a:ln>
        <a:effectLst/>
      </dsp:spPr>
      <dsp:style>
        <a:lnRef idx="2">
          <a:scrgbClr r="0" g="0" b="0"/>
        </a:lnRef>
        <a:fillRef idx="1">
          <a:scrgbClr r="0" g="0" b="0"/>
        </a:fillRef>
        <a:effectRef idx="0">
          <a:scrgbClr r="0" g="0" b="0"/>
        </a:effectRef>
        <a:fontRef idx="minor"/>
      </dsp:style>
    </dsp:sp>
    <dsp:sp modelId="{1D787699-C44F-4501-969D-BAA90A4EFA1F}">
      <dsp:nvSpPr>
        <dsp:cNvPr id="0" name=""/>
        <dsp:cNvSpPr/>
      </dsp:nvSpPr>
      <dsp:spPr>
        <a:xfrm>
          <a:off x="299428" y="2690427"/>
          <a:ext cx="4192003" cy="649440"/>
        </a:xfrm>
        <a:prstGeom prst="roundRect">
          <a:avLst/>
        </a:prstGeom>
        <a:solidFill>
          <a:schemeClr val="accent2">
            <a:hueOff val="-4949778"/>
            <a:satOff val="1615"/>
            <a:lumOff val="-1438"/>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448" tIns="0" rIns="158448" bIns="0" numCol="1" spcCol="1270" anchor="ctr" anchorCtr="0">
          <a:noAutofit/>
        </a:bodyPr>
        <a:lstStyle/>
        <a:p>
          <a:pPr marL="0" lvl="0" indent="0" algn="l" defTabSz="977900">
            <a:lnSpc>
              <a:spcPct val="90000"/>
            </a:lnSpc>
            <a:spcBef>
              <a:spcPct val="0"/>
            </a:spcBef>
            <a:spcAft>
              <a:spcPct val="35000"/>
            </a:spcAft>
            <a:buNone/>
          </a:pPr>
          <a:r>
            <a:rPr lang="en-US" sz="2200" kern="1200" baseline="0"/>
            <a:t>Christocentric</a:t>
          </a:r>
          <a:endParaRPr lang="en-US" sz="2200" kern="1200"/>
        </a:p>
      </dsp:txBody>
      <dsp:txXfrm>
        <a:off x="331131" y="2722130"/>
        <a:ext cx="4128597" cy="586034"/>
      </dsp:txXfrm>
    </dsp:sp>
    <dsp:sp modelId="{0C1F475D-9921-4DF1-936B-96B816CE8526}">
      <dsp:nvSpPr>
        <dsp:cNvPr id="0" name=""/>
        <dsp:cNvSpPr/>
      </dsp:nvSpPr>
      <dsp:spPr>
        <a:xfrm>
          <a:off x="0" y="4013067"/>
          <a:ext cx="5988576" cy="554399"/>
        </a:xfrm>
        <a:prstGeom prst="rect">
          <a:avLst/>
        </a:prstGeom>
        <a:solidFill>
          <a:schemeClr val="lt1">
            <a:alpha val="90000"/>
            <a:hueOff val="0"/>
            <a:satOff val="0"/>
            <a:lumOff val="0"/>
            <a:alphaOff val="0"/>
          </a:schemeClr>
        </a:solidFill>
        <a:ln w="13970" cap="flat" cmpd="sng" algn="ctr">
          <a:solidFill>
            <a:schemeClr val="accent2">
              <a:hueOff val="-7424668"/>
              <a:satOff val="2422"/>
              <a:lumOff val="-2157"/>
              <a:alphaOff val="0"/>
            </a:schemeClr>
          </a:solidFill>
          <a:prstDash val="solid"/>
        </a:ln>
        <a:effectLst/>
      </dsp:spPr>
      <dsp:style>
        <a:lnRef idx="2">
          <a:scrgbClr r="0" g="0" b="0"/>
        </a:lnRef>
        <a:fillRef idx="1">
          <a:scrgbClr r="0" g="0" b="0"/>
        </a:fillRef>
        <a:effectRef idx="0">
          <a:scrgbClr r="0" g="0" b="0"/>
        </a:effectRef>
        <a:fontRef idx="minor"/>
      </dsp:style>
    </dsp:sp>
    <dsp:sp modelId="{7FE4F1D4-0701-4809-B79D-BEA4012AD112}">
      <dsp:nvSpPr>
        <dsp:cNvPr id="0" name=""/>
        <dsp:cNvSpPr/>
      </dsp:nvSpPr>
      <dsp:spPr>
        <a:xfrm>
          <a:off x="299428" y="3688347"/>
          <a:ext cx="4192003" cy="649440"/>
        </a:xfrm>
        <a:prstGeom prst="roundRect">
          <a:avLst/>
        </a:prstGeom>
        <a:solidFill>
          <a:schemeClr val="accent2">
            <a:hueOff val="-7424668"/>
            <a:satOff val="2422"/>
            <a:lumOff val="-2157"/>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448" tIns="0" rIns="158448" bIns="0" numCol="1" spcCol="1270" anchor="ctr" anchorCtr="0">
          <a:noAutofit/>
        </a:bodyPr>
        <a:lstStyle/>
        <a:p>
          <a:pPr marL="0" lvl="0" indent="0" algn="l" defTabSz="977900">
            <a:lnSpc>
              <a:spcPct val="90000"/>
            </a:lnSpc>
            <a:spcBef>
              <a:spcPct val="0"/>
            </a:spcBef>
            <a:spcAft>
              <a:spcPct val="35000"/>
            </a:spcAft>
            <a:buNone/>
          </a:pPr>
          <a:r>
            <a:rPr lang="en-US" sz="2200" kern="1200" baseline="0"/>
            <a:t>Conversion</a:t>
          </a:r>
          <a:endParaRPr lang="en-US" sz="2200" kern="1200"/>
        </a:p>
      </dsp:txBody>
      <dsp:txXfrm>
        <a:off x="331131" y="3720050"/>
        <a:ext cx="4128597" cy="58603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5.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layout16.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17.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3/15/24</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svg>
</file>

<file path=ppt/media/image27.svg>
</file>

<file path=ppt/media/image28.jpeg>
</file>

<file path=ppt/media/image29.png>
</file>

<file path=ppt/media/image3.jpe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3/15/24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rPr>
              <a:t>Hello, my name is Lane Willis. Thank you for the chance to present today and talk with you about what I have been learning and exploring. </a:t>
            </a:r>
            <a:endParaRPr lang="en-US" dirty="0"/>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1</a:t>
            </a:fld>
            <a:endParaRPr lang="en-US"/>
          </a:p>
        </p:txBody>
      </p:sp>
    </p:spTree>
    <p:extLst>
      <p:ext uri="{BB962C8B-B14F-4D97-AF65-F5344CB8AC3E}">
        <p14:creationId xmlns:p14="http://schemas.microsoft.com/office/powerpoint/2010/main" val="37202105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800" dirty="0">
                <a:effectLst/>
                <a:latin typeface="Calibri" panose="020F0502020204030204" pitchFamily="34" charset="0"/>
              </a:rPr>
              <a:t>If you searched church on Google, this is what you might find. </a:t>
            </a:r>
            <a:endParaRPr lang="en-US" sz="1800" dirty="0">
              <a:effectLst/>
              <a:latin typeface="SymbolMT"/>
            </a:endParaRPr>
          </a:p>
          <a:p>
            <a:pPr>
              <a:buFont typeface="Arial" panose="020B0604020202020204" pitchFamily="34" charset="0"/>
              <a:buChar char="•"/>
            </a:pPr>
            <a:endParaRPr lang="en-US" sz="1800" dirty="0">
              <a:effectLst/>
              <a:latin typeface="Calibri" panose="020F0502020204030204" pitchFamily="34" charset="0"/>
            </a:endParaRPr>
          </a:p>
          <a:p>
            <a:pPr>
              <a:buFont typeface="Arial" panose="020B0604020202020204" pitchFamily="34" charset="0"/>
              <a:buChar char="•"/>
            </a:pPr>
            <a:r>
              <a:rPr lang="en-US" sz="1800" dirty="0">
                <a:effectLst/>
                <a:latin typeface="Calibri" panose="020F0502020204030204" pitchFamily="34" charset="0"/>
              </a:rPr>
              <a:t>"A church is a building, the officialdom of a religious body, a body or organization or believers, or a public divine worship space." </a:t>
            </a:r>
            <a:endParaRPr lang="en-US" sz="1800" dirty="0">
              <a:effectLst/>
              <a:latin typeface="SymbolMT"/>
            </a:endParaRPr>
          </a:p>
          <a:p>
            <a:r>
              <a:rPr lang="en-US" sz="1800" dirty="0">
                <a:effectLst/>
                <a:latin typeface="CourierNewPSMT" panose="02070309020205020404" pitchFamily="49" charset="0"/>
              </a:rPr>
              <a:t>o </a:t>
            </a:r>
            <a:r>
              <a:rPr lang="en-US" sz="1800" dirty="0">
                <a:effectLst/>
                <a:latin typeface="Calibri" panose="020F0502020204030204" pitchFamily="34" charset="0"/>
              </a:rPr>
              <a:t>Merriam-Webster Dictionary</a:t>
            </a:r>
            <a:br>
              <a:rPr lang="en-US" sz="1800" dirty="0">
                <a:effectLst/>
                <a:latin typeface="Calibri" panose="020F0502020204030204" pitchFamily="34" charset="0"/>
              </a:rPr>
            </a:br>
            <a:endParaRPr lang="en-US" sz="1800" dirty="0">
              <a:effectLst/>
              <a:latin typeface="Calibri" panose="020F0502020204030204" pitchFamily="34" charset="0"/>
            </a:endParaRPr>
          </a:p>
          <a:p>
            <a:r>
              <a:rPr lang="en-US" sz="1800" dirty="0">
                <a:effectLst/>
                <a:latin typeface="SymbolMT"/>
              </a:rPr>
              <a:t>• </a:t>
            </a:r>
            <a:r>
              <a:rPr lang="en-US" sz="1800" dirty="0">
                <a:effectLst/>
                <a:latin typeface="Calibri" panose="020F0502020204030204" pitchFamily="34" charset="0"/>
              </a:rPr>
              <a:t>As you can see, the definition of church is quite unclear when we leave it up to Google. And, today, this is often the quickest way that our membership gets their definitions. We cannot stop this from happening, but we must do the challenging work of teaching our members a deeper understanding of the church. </a:t>
            </a:r>
          </a:p>
          <a:p>
            <a:endParaRPr lang="en-US" dirty="0"/>
          </a:p>
          <a:p>
            <a:r>
              <a:rPr lang="en-US" sz="1800" b="1" dirty="0">
                <a:effectLst/>
                <a:latin typeface="Calibri" panose="020F0502020204030204" pitchFamily="34" charset="0"/>
              </a:rPr>
              <a:t>Transition: Now that we have looked at a secular definition of church, let us jump into some different definitions from current pastors and theologians.</a:t>
            </a:r>
            <a:br>
              <a:rPr lang="en-US" sz="1800" b="1" dirty="0">
                <a:effectLst/>
                <a:latin typeface="Calibri" panose="020F0502020204030204" pitchFamily="34" charset="0"/>
              </a:rPr>
            </a:b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10</a:t>
            </a:fld>
            <a:endParaRPr lang="en-US"/>
          </a:p>
        </p:txBody>
      </p:sp>
    </p:spTree>
    <p:extLst>
      <p:ext uri="{BB962C8B-B14F-4D97-AF65-F5344CB8AC3E}">
        <p14:creationId xmlns:p14="http://schemas.microsoft.com/office/powerpoint/2010/main" val="29861431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ea typeface="Calibri"/>
                <a:cs typeface="Calibri"/>
              </a:rPr>
              <a:t>Today, I am going to delineate 6 different perspectives and definitions of church. This will be a flyover of these definitions. I will then attempt to synthesize these into a framework that we can use to teach members a more robust ecclesiology and answer thorny missiological questions.</a:t>
            </a:r>
          </a:p>
          <a:p>
            <a:endParaRPr lang="en-US" dirty="0">
              <a:latin typeface="Calibri"/>
              <a:ea typeface="Calibri"/>
              <a:cs typeface="Calibri"/>
            </a:endParaRPr>
          </a:p>
          <a:p>
            <a:r>
              <a:rPr lang="en-US" dirty="0">
                <a:latin typeface="Calibri"/>
                <a:ea typeface="Calibri"/>
                <a:cs typeface="Calibri"/>
              </a:rPr>
              <a:t>The seven are as follows: list the seven.</a:t>
            </a:r>
          </a:p>
        </p:txBody>
      </p:sp>
      <p:sp>
        <p:nvSpPr>
          <p:cNvPr id="4" name="Slide Number Placeholder 3"/>
          <p:cNvSpPr>
            <a:spLocks noGrp="1"/>
          </p:cNvSpPr>
          <p:nvPr>
            <p:ph type="sldNum" sz="quarter" idx="5"/>
          </p:nvPr>
        </p:nvSpPr>
        <p:spPr/>
        <p:txBody>
          <a:bodyPr/>
          <a:lstStyle/>
          <a:p>
            <a:fld id="{01F2A70B-78F2-4DCF-B53B-C990D2FAFB8A}" type="slidenum">
              <a:rPr lang="en-US"/>
              <a:t>11</a:t>
            </a:fld>
            <a:endParaRPr lang="en-US"/>
          </a:p>
        </p:txBody>
      </p:sp>
    </p:spTree>
    <p:extLst>
      <p:ext uri="{BB962C8B-B14F-4D97-AF65-F5344CB8AC3E}">
        <p14:creationId xmlns:p14="http://schemas.microsoft.com/office/powerpoint/2010/main" val="17776031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800" dirty="0">
                <a:effectLst/>
                <a:latin typeface="Calibri" panose="020F0502020204030204" pitchFamily="34" charset="0"/>
              </a:rPr>
              <a:t>First, I want to point to Scripture. Acts 2 is a passage often referenced in discussion about the church. In this description of the church, I see nine characteristics. </a:t>
            </a:r>
            <a:endParaRPr lang="en-US" sz="1800" dirty="0">
              <a:effectLst/>
              <a:latin typeface="SymbolMT"/>
            </a:endParaRPr>
          </a:p>
          <a:p>
            <a:r>
              <a:rPr lang="en-US" sz="1800" dirty="0">
                <a:effectLst/>
                <a:latin typeface="CourierNewPSMT" panose="02070309020205020404" pitchFamily="49" charset="0"/>
              </a:rPr>
              <a:t>o </a:t>
            </a:r>
            <a:r>
              <a:rPr lang="en-US" sz="1800" dirty="0">
                <a:effectLst/>
                <a:latin typeface="Calibri" panose="020F0502020204030204" pitchFamily="34" charset="0"/>
              </a:rPr>
              <a:t>Christocentric: in Peter’s emphasis about Christ being the only way for salvation.</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Conversion: In the repent and be baptized.</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Apostolic Teaching: The church was devoted to the apostles’ teaching. </a:t>
            </a:r>
            <a:r>
              <a:rPr lang="en-US" sz="1800" dirty="0">
                <a:effectLst/>
                <a:latin typeface="CourierNewPSMT" panose="02070309020205020404" pitchFamily="49" charset="0"/>
              </a:rPr>
              <a:t>o </a:t>
            </a:r>
            <a:r>
              <a:rPr lang="en-US" sz="1800" dirty="0">
                <a:effectLst/>
                <a:latin typeface="Calibri" panose="020F0502020204030204" pitchFamily="34" charset="0"/>
              </a:rPr>
              <a:t>Fellowship: The church was devoted to local fellowship.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Prayer: The church was devoted to prayer.</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Spirit-Empowered: The church was led along by the power of the Holy Spirit.</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Ordinances: We see baptism and the Lord’s Supper taking place.</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Worship: We see awe and reverence as the disciples are partaking in worship of God.</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Reproduction: This worship and awe results in a reproduction of the faith. They could not help but share. </a:t>
            </a:r>
            <a:endParaRPr lang="en-US" dirty="0"/>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12</a:t>
            </a:fld>
            <a:endParaRPr lang="en-US"/>
          </a:p>
        </p:txBody>
      </p:sp>
    </p:spTree>
    <p:extLst>
      <p:ext uri="{BB962C8B-B14F-4D97-AF65-F5344CB8AC3E}">
        <p14:creationId xmlns:p14="http://schemas.microsoft.com/office/powerpoint/2010/main" val="835102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ymbolMT"/>
              </a:rPr>
              <a:t>• </a:t>
            </a:r>
            <a:r>
              <a:rPr lang="en-US" sz="1800" dirty="0">
                <a:effectLst/>
                <a:latin typeface="Calibri" panose="020F0502020204030204" pitchFamily="34" charset="0"/>
              </a:rPr>
              <a:t>Today, the term house church is widespread. Many definitions of house church are out there. As I was researching, I enjoyed Payne’s emphasis on participatory and community driven.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As I think about our ontological </a:t>
            </a:r>
            <a:r>
              <a:rPr lang="en-US" sz="1800" dirty="0" err="1">
                <a:effectLst/>
                <a:latin typeface="Calibri" panose="020F0502020204030204" pitchFamily="34" charset="0"/>
              </a:rPr>
              <a:t>sentness</a:t>
            </a:r>
            <a:r>
              <a:rPr lang="en-US" sz="1800" dirty="0">
                <a:effectLst/>
                <a:latin typeface="Calibri" panose="020F0502020204030204" pitchFamily="34" charset="0"/>
              </a:rPr>
              <a:t>, I find these words very appealing. They focus on how we are to be active participants in the church, not only looking to follow one another commands, but also to look outward toward the community. </a:t>
            </a:r>
            <a:endParaRPr lang="en-US" dirty="0"/>
          </a:p>
          <a:p>
            <a:r>
              <a:rPr lang="en-US" sz="1800" dirty="0">
                <a:effectLst/>
                <a:latin typeface="SymbolMT"/>
              </a:rPr>
              <a:t>• </a:t>
            </a:r>
            <a:r>
              <a:rPr lang="en-US" sz="1800" dirty="0">
                <a:effectLst/>
                <a:latin typeface="Calibri" panose="020F0502020204030204" pitchFamily="34" charset="0"/>
              </a:rPr>
              <a:t>Other attributes of house church ecclesiology are </a:t>
            </a:r>
            <a:r>
              <a:rPr lang="en-US" sz="1800" dirty="0">
                <a:effectLst/>
                <a:latin typeface="CourierNewPSMT" panose="02070309020205020404" pitchFamily="49" charset="0"/>
              </a:rPr>
              <a:t>o </a:t>
            </a:r>
            <a:r>
              <a:rPr lang="en-US" sz="1800" dirty="0">
                <a:effectLst/>
                <a:latin typeface="Calibri" panose="020F0502020204030204" pitchFamily="34" charset="0"/>
              </a:rPr>
              <a:t>Organic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Simple</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Celebrate Equality in Ministerial Roles. </a:t>
            </a:r>
            <a:endParaRPr lang="en-US" dirty="0"/>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13</a:t>
            </a:fld>
            <a:endParaRPr lang="en-US"/>
          </a:p>
        </p:txBody>
      </p:sp>
    </p:spTree>
    <p:extLst>
      <p:ext uri="{BB962C8B-B14F-4D97-AF65-F5344CB8AC3E}">
        <p14:creationId xmlns:p14="http://schemas.microsoft.com/office/powerpoint/2010/main" val="41945168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ymbolMT"/>
              </a:rPr>
              <a:t>• </a:t>
            </a:r>
            <a:r>
              <a:rPr lang="en-US" sz="1800" dirty="0">
                <a:effectLst/>
                <a:latin typeface="Calibri" panose="020F0502020204030204" pitchFamily="34" charset="0"/>
              </a:rPr>
              <a:t>On the opposite side of house church is </a:t>
            </a:r>
            <a:r>
              <a:rPr lang="en-US" sz="1800" dirty="0" err="1">
                <a:effectLst/>
                <a:latin typeface="Calibri" panose="020F0502020204030204" pitchFamily="34" charset="0"/>
              </a:rPr>
              <a:t>Dever’s</a:t>
            </a:r>
            <a:r>
              <a:rPr lang="en-US" sz="1800" dirty="0">
                <a:effectLst/>
                <a:latin typeface="Calibri" panose="020F0502020204030204" pitchFamily="34" charset="0"/>
              </a:rPr>
              <a:t> Nine Marks of a Healthy Church. These marks include: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Preaching</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Biblical Theology </a:t>
            </a:r>
          </a:p>
          <a:p>
            <a:r>
              <a:rPr lang="en-US" sz="1800" dirty="0">
                <a:effectLst/>
                <a:latin typeface="CourierNewPSMT" panose="02070309020205020404" pitchFamily="49" charset="0"/>
              </a:rPr>
              <a:t>o </a:t>
            </a:r>
            <a:r>
              <a:rPr lang="en-US" sz="1800" dirty="0">
                <a:effectLst/>
                <a:latin typeface="Calibri" panose="020F0502020204030204" pitchFamily="34" charset="0"/>
              </a:rPr>
              <a:t>The Gospel</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Conversion</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Evangelism</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Membership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Discipline</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Discipleship </a:t>
            </a:r>
            <a:r>
              <a:rPr lang="en-US" sz="1800" dirty="0">
                <a:effectLst/>
                <a:latin typeface="CourierNewPSMT" panose="02070309020205020404" pitchFamily="49" charset="0"/>
              </a:rPr>
              <a:t>o </a:t>
            </a:r>
            <a:r>
              <a:rPr lang="en-US" sz="1800" dirty="0">
                <a:effectLst/>
                <a:latin typeface="Calibri" panose="020F0502020204030204" pitchFamily="34" charset="0"/>
              </a:rPr>
              <a:t>Leadership </a:t>
            </a:r>
            <a:endParaRPr lang="en-US" dirty="0"/>
          </a:p>
          <a:p>
            <a:r>
              <a:rPr lang="en-US" sz="1800" dirty="0">
                <a:effectLst/>
                <a:latin typeface="SymbolMT"/>
              </a:rPr>
              <a:t>• </a:t>
            </a:r>
            <a:r>
              <a:rPr lang="en-US" sz="1800" dirty="0">
                <a:effectLst/>
                <a:latin typeface="Calibri" panose="020F0502020204030204" pitchFamily="34" charset="0"/>
              </a:rPr>
              <a:t>These marks are all self-explanatory. I do want to highlight how </a:t>
            </a:r>
            <a:r>
              <a:rPr lang="en-US" sz="1800" dirty="0" err="1">
                <a:effectLst/>
                <a:latin typeface="Calibri" panose="020F0502020204030204" pitchFamily="34" charset="0"/>
              </a:rPr>
              <a:t>Dever</a:t>
            </a:r>
            <a:r>
              <a:rPr lang="en-US" sz="1800" dirty="0">
                <a:effectLst/>
                <a:latin typeface="Calibri" panose="020F0502020204030204" pitchFamily="34" charset="0"/>
              </a:rPr>
              <a:t> includes evangelism and discipleship as marks of the church. Even amidst emphasizing health of the local body, </a:t>
            </a:r>
            <a:r>
              <a:rPr lang="en-US" sz="1800" dirty="0" err="1">
                <a:effectLst/>
                <a:latin typeface="Calibri" panose="020F0502020204030204" pitchFamily="34" charset="0"/>
              </a:rPr>
              <a:t>Dever</a:t>
            </a:r>
            <a:r>
              <a:rPr lang="en-US" sz="1800" dirty="0">
                <a:effectLst/>
                <a:latin typeface="Calibri" panose="020F0502020204030204" pitchFamily="34" charset="0"/>
              </a:rPr>
              <a:t> sees the need to be missional. </a:t>
            </a:r>
            <a:endParaRPr lang="en-US" dirty="0"/>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14</a:t>
            </a:fld>
            <a:endParaRPr lang="en-US"/>
          </a:p>
        </p:txBody>
      </p:sp>
    </p:spTree>
    <p:extLst>
      <p:ext uri="{BB962C8B-B14F-4D97-AF65-F5344CB8AC3E}">
        <p14:creationId xmlns:p14="http://schemas.microsoft.com/office/powerpoint/2010/main" val="37374476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ymbolMT"/>
              </a:rPr>
              <a:t>• </a:t>
            </a:r>
            <a:r>
              <a:rPr lang="en-US" sz="1800" dirty="0">
                <a:effectLst/>
                <a:latin typeface="Calibri" panose="020F0502020204030204" pitchFamily="34" charset="0"/>
              </a:rPr>
              <a:t>Dr. Hammett presents seven characteristics of the church in his book, Biblical Foundations for Baptist Churches. They are as follows: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God’s</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Organized</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Purposeful</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Local</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Living</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Gospel-Centered </a:t>
            </a:r>
          </a:p>
          <a:p>
            <a:r>
              <a:rPr lang="en-US" sz="1800" dirty="0">
                <a:effectLst/>
                <a:latin typeface="CourierNewPSMT" panose="02070309020205020404" pitchFamily="49" charset="0"/>
              </a:rPr>
              <a:t>o </a:t>
            </a:r>
            <a:r>
              <a:rPr lang="en-US" sz="1800" dirty="0">
                <a:effectLst/>
                <a:latin typeface="Calibri" panose="020F0502020204030204" pitchFamily="34" charset="0"/>
              </a:rPr>
              <a:t>Spirit-Empowered </a:t>
            </a:r>
            <a:endParaRPr lang="en-US" dirty="0"/>
          </a:p>
          <a:p>
            <a:r>
              <a:rPr lang="en-US" sz="1800" dirty="0">
                <a:effectLst/>
                <a:latin typeface="SymbolMT"/>
              </a:rPr>
              <a:t>• </a:t>
            </a:r>
            <a:r>
              <a:rPr lang="en-US" sz="1800" dirty="0">
                <a:effectLst/>
                <a:latin typeface="Calibri" panose="020F0502020204030204" pitchFamily="34" charset="0"/>
              </a:rPr>
              <a:t>As Hammett begins his definition, he highlights how the church is God’s and for the glory of God. I also enjoy how he emphasizes the church was created for a purpose. </a:t>
            </a:r>
            <a:endParaRPr lang="en-US" dirty="0"/>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15</a:t>
            </a:fld>
            <a:endParaRPr lang="en-US"/>
          </a:p>
        </p:txBody>
      </p:sp>
    </p:spTree>
    <p:extLst>
      <p:ext uri="{BB962C8B-B14F-4D97-AF65-F5344CB8AC3E}">
        <p14:creationId xmlns:p14="http://schemas.microsoft.com/office/powerpoint/2010/main" val="34965583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ymbolMT"/>
              </a:rPr>
              <a:t>• </a:t>
            </a:r>
            <a:r>
              <a:rPr lang="en-US" sz="1800" dirty="0">
                <a:effectLst/>
                <a:latin typeface="Calibri" panose="020F0502020204030204" pitchFamily="34" charset="0"/>
              </a:rPr>
              <a:t>Allison’s definition is one of the harder definitions to wrap my mind around because he uses the more technical and academic terminology for these attributes. However, I really do like this definition, as Allison is trying to create a robust definition grounded in Scripture. </a:t>
            </a:r>
            <a:endParaRPr lang="en-US" dirty="0"/>
          </a:p>
          <a:p>
            <a:r>
              <a:rPr lang="en-US" sz="1800" dirty="0">
                <a:effectLst/>
                <a:latin typeface="Calibri" panose="020F0502020204030204" pitchFamily="34" charset="0"/>
              </a:rPr>
              <a:t>Baptistic Church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Doxological: The church is a place that seeks the glory of God. </a:t>
            </a:r>
            <a:r>
              <a:rPr lang="en-US" sz="1800" dirty="0">
                <a:effectLst/>
                <a:latin typeface="CourierNewPSMT" panose="02070309020205020404" pitchFamily="49" charset="0"/>
              </a:rPr>
              <a:t>o </a:t>
            </a:r>
            <a:r>
              <a:rPr lang="en-US" sz="1800" dirty="0">
                <a:effectLst/>
                <a:latin typeface="Calibri" panose="020F0502020204030204" pitchFamily="34" charset="0"/>
              </a:rPr>
              <a:t>Logocentric: Centered on the Living Word and Scripture.</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Pneuma-dynamic: Led by the Holy Spirit.</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Covenantal: Joined together intentionally as a group.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Confessional: Committed to a common belief/confession.</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Missional: The church is to be a light to the community, sent to the world.</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err="1">
                <a:effectLst/>
                <a:latin typeface="Calibri" panose="020F0502020204030204" pitchFamily="34" charset="0"/>
              </a:rPr>
              <a:t>Spatio</a:t>
            </a:r>
            <a:r>
              <a:rPr lang="en-US" sz="1800" dirty="0">
                <a:effectLst/>
                <a:latin typeface="Calibri" panose="020F0502020204030204" pitchFamily="34" charset="0"/>
              </a:rPr>
              <a:t>-Temporal/Eschatological: Localized bodies of believers with concrete addresses that operate in the already/not yet paradigm.</a:t>
            </a: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16</a:t>
            </a:fld>
            <a:endParaRPr lang="en-US"/>
          </a:p>
        </p:txBody>
      </p:sp>
    </p:spTree>
    <p:extLst>
      <p:ext uri="{BB962C8B-B14F-4D97-AF65-F5344CB8AC3E}">
        <p14:creationId xmlns:p14="http://schemas.microsoft.com/office/powerpoint/2010/main" val="25227753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ymbolMT"/>
              </a:rPr>
              <a:t>• </a:t>
            </a:r>
            <a:r>
              <a:rPr lang="en-US" sz="1800" dirty="0">
                <a:effectLst/>
                <a:latin typeface="Calibri" panose="020F0502020204030204" pitchFamily="34" charset="0"/>
              </a:rPr>
              <a:t>The Baptistic Definition of church comes from the Baptist Faith and Message 2000. This is the portion of the definition that applies specifically to a local church.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“An autonomous local congregation of baptized believers, associated by covenant in the faith and fellowship of the gospel; observing the two ordinances of Christ, governed by His laws, exercising the gifts, rights, and privileges invested in them by His Word, and seeking to extend the gospel to the ends of the earth. Each congregation operates under the Lordship of Christ through democratic processes. In such a congregation each member is responsible and accountable to Christ as Lord.” </a:t>
            </a:r>
            <a:endParaRPr lang="en-US" dirty="0"/>
          </a:p>
          <a:p>
            <a:r>
              <a:rPr lang="en-US" sz="1800" dirty="0">
                <a:effectLst/>
                <a:latin typeface="SymbolMT"/>
              </a:rPr>
              <a:t>• </a:t>
            </a:r>
            <a:r>
              <a:rPr lang="en-US" sz="1800" dirty="0">
                <a:effectLst/>
                <a:latin typeface="Calibri" panose="020F0502020204030204" pitchFamily="34" charset="0"/>
              </a:rPr>
              <a:t>In this definition, we see attributes such as local, covenantal, confessional, Christocentric, and missional.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rPr>
              <a:t>Transition: Now that I have quickly gone over some definitions of church, let us build a framework that synthesizes these. </a:t>
            </a:r>
            <a:endParaRPr lang="en-US" dirty="0"/>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17</a:t>
            </a:fld>
            <a:endParaRPr lang="en-US"/>
          </a:p>
        </p:txBody>
      </p:sp>
    </p:spTree>
    <p:extLst>
      <p:ext uri="{BB962C8B-B14F-4D97-AF65-F5344CB8AC3E}">
        <p14:creationId xmlns:p14="http://schemas.microsoft.com/office/powerpoint/2010/main" val="1783817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dirty="0">
                <a:effectLst/>
                <a:latin typeface="Calibri" panose="020F0502020204030204" pitchFamily="34" charset="0"/>
              </a:rPr>
              <a:t>Transition: Now that I have quickly gone over some definitions of church, let us build a framework that synthesizes these.</a:t>
            </a:r>
          </a:p>
          <a:p>
            <a:endParaRPr lang="en-US" sz="1800" b="1"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ymbolMT"/>
              </a:rPr>
              <a:t>• </a:t>
            </a:r>
            <a:r>
              <a:rPr lang="en-US" sz="1800" b="1" dirty="0">
                <a:effectLst/>
                <a:latin typeface="Calibri" panose="020F0502020204030204" pitchFamily="34" charset="0"/>
              </a:rPr>
              <a:t>As a disclaimer, I am not trying to produce something new here. I am pointing to the similarities in definitions that might help us in teaching our membership about church and help us answer thorny missiological questions.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dirty="0">
              <a:effectLst/>
              <a:latin typeface="Calibri" panose="020F0502020204030204" pitchFamily="34" charset="0"/>
            </a:endParaRPr>
          </a:p>
          <a:p>
            <a:r>
              <a:rPr lang="en-US" sz="1800" dirty="0">
                <a:effectLst/>
                <a:latin typeface="Calibri" panose="020F0502020204030204" pitchFamily="34" charset="0"/>
              </a:rPr>
              <a:t>The five words I want to point to as my framework are as follows: </a:t>
            </a:r>
            <a:endParaRPr lang="en-US" sz="4000" dirty="0"/>
          </a:p>
          <a:p>
            <a:pPr>
              <a:buFont typeface="Arial" panose="020B0604020202020204" pitchFamily="34" charset="0"/>
              <a:buChar char="•"/>
            </a:pPr>
            <a:r>
              <a:rPr lang="en-US" sz="1800" dirty="0">
                <a:effectLst/>
                <a:latin typeface="Calibri" panose="020F0502020204030204" pitchFamily="34" charset="0"/>
              </a:rPr>
              <a:t>Doxological </a:t>
            </a:r>
            <a:endParaRPr lang="en-US" sz="1800" dirty="0">
              <a:effectLst/>
              <a:latin typeface="SymbolMT"/>
            </a:endParaRPr>
          </a:p>
          <a:p>
            <a:pPr>
              <a:buFont typeface="Arial" panose="020B0604020202020204" pitchFamily="34" charset="0"/>
              <a:buChar char="•"/>
            </a:pPr>
            <a:r>
              <a:rPr lang="en-US" sz="1800" dirty="0">
                <a:effectLst/>
                <a:latin typeface="Calibri" panose="020F0502020204030204" pitchFamily="34" charset="0"/>
              </a:rPr>
              <a:t>Gospel-Centered </a:t>
            </a:r>
            <a:endParaRPr lang="en-US" sz="1800" dirty="0">
              <a:effectLst/>
              <a:latin typeface="SymbolMT"/>
            </a:endParaRPr>
          </a:p>
          <a:p>
            <a:pPr>
              <a:buFont typeface="Arial" panose="020B0604020202020204" pitchFamily="34" charset="0"/>
              <a:buChar char="•"/>
            </a:pPr>
            <a:r>
              <a:rPr lang="en-US" sz="1800" dirty="0">
                <a:effectLst/>
                <a:latin typeface="Calibri" panose="020F0502020204030204" pitchFamily="34" charset="0"/>
              </a:rPr>
              <a:t>Spirit-Empowered </a:t>
            </a:r>
            <a:endParaRPr lang="en-US" sz="1800" dirty="0">
              <a:effectLst/>
              <a:latin typeface="SymbolMT"/>
            </a:endParaRPr>
          </a:p>
          <a:p>
            <a:pPr>
              <a:buFont typeface="Arial" panose="020B0604020202020204" pitchFamily="34" charset="0"/>
              <a:buChar char="•"/>
            </a:pPr>
            <a:r>
              <a:rPr lang="en-US" sz="1800" dirty="0">
                <a:effectLst/>
                <a:latin typeface="Calibri" panose="020F0502020204030204" pitchFamily="34" charset="0"/>
              </a:rPr>
              <a:t>Local </a:t>
            </a:r>
            <a:endParaRPr lang="en-US" sz="1800" dirty="0">
              <a:effectLst/>
              <a:latin typeface="SymbolMT"/>
            </a:endParaRPr>
          </a:p>
          <a:p>
            <a:pPr>
              <a:buFont typeface="Arial" panose="020B0604020202020204" pitchFamily="34" charset="0"/>
              <a:buChar char="•"/>
            </a:pPr>
            <a:r>
              <a:rPr lang="en-US" sz="1800" dirty="0">
                <a:effectLst/>
                <a:latin typeface="Calibri" panose="020F0502020204030204" pitchFamily="34" charset="0"/>
              </a:rPr>
              <a:t>Sent </a:t>
            </a:r>
            <a:endParaRPr lang="en-US" sz="1800" dirty="0">
              <a:effectLst/>
              <a:latin typeface="SymbolMT"/>
            </a:endParaRPr>
          </a:p>
          <a:p>
            <a:pPr>
              <a:buFont typeface="Arial" panose="020B0604020202020204" pitchFamily="34" charset="0"/>
              <a:buChar char="•"/>
            </a:pPr>
            <a:r>
              <a:rPr lang="en-US" sz="1800" b="1" dirty="0">
                <a:effectLst/>
                <a:latin typeface="Calibri" panose="020F0502020204030204" pitchFamily="34" charset="0"/>
              </a:rPr>
              <a:t>Transition: As I present these five words, you might wonder how I got there. Let us talk about each one.</a:t>
            </a:r>
            <a:br>
              <a:rPr lang="en-US" sz="1800" b="1" dirty="0">
                <a:effectLst/>
                <a:latin typeface="Calibri" panose="020F0502020204030204" pitchFamily="34" charset="0"/>
              </a:rPr>
            </a:br>
            <a:endParaRPr lang="en-US" sz="1800" dirty="0">
              <a:effectLst/>
              <a:latin typeface="SymbolM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p>
          <a:p>
            <a:endParaRPr lang="en-US" sz="1800" b="1" dirty="0">
              <a:effectLst/>
              <a:latin typeface="Calibri" panose="020F0502020204030204" pitchFamily="34" charset="0"/>
            </a:endParaRPr>
          </a:p>
          <a:p>
            <a:endParaRPr lang="en-US" sz="1800" b="1" dirty="0">
              <a:effectLst/>
              <a:latin typeface="Calibri" panose="020F0502020204030204" pitchFamily="34" charset="0"/>
            </a:endParaRPr>
          </a:p>
          <a:p>
            <a:r>
              <a:rPr lang="en-US" sz="1800" b="1" dirty="0">
                <a:effectLst/>
                <a:latin typeface="Calibri" panose="020F0502020204030204" pitchFamily="34" charset="0"/>
              </a:rPr>
              <a:t> </a:t>
            </a: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18</a:t>
            </a:fld>
            <a:endParaRPr lang="en-US"/>
          </a:p>
        </p:txBody>
      </p:sp>
    </p:spTree>
    <p:extLst>
      <p:ext uri="{BB962C8B-B14F-4D97-AF65-F5344CB8AC3E}">
        <p14:creationId xmlns:p14="http://schemas.microsoft.com/office/powerpoint/2010/main" val="11353304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US" sz="1100" dirty="0">
                <a:effectLst/>
                <a:latin typeface="Calibri" panose="020F0502020204030204" pitchFamily="34" charset="0"/>
              </a:rPr>
              <a:t>The first category in my framework is Doxological. This is the same word that Allison used in his definition. I thought it encapsulated everything I wanted to say about this point well. </a:t>
            </a:r>
            <a:endParaRPr lang="en-US" dirty="0">
              <a:effectLst/>
            </a:endParaRPr>
          </a:p>
          <a:p>
            <a:pPr marL="742950" lvl="1" indent="-285750">
              <a:buFont typeface="Arial" panose="020B0604020202020204" pitchFamily="34" charset="0"/>
              <a:buChar char="•"/>
            </a:pPr>
            <a:r>
              <a:rPr lang="en-US" sz="1100" dirty="0">
                <a:effectLst/>
                <a:latin typeface="Calibri" panose="020F0502020204030204" pitchFamily="34" charset="0"/>
              </a:rPr>
              <a:t>The church is God’s and should be centered on Him. </a:t>
            </a:r>
            <a:endParaRPr lang="en-US" sz="1000" dirty="0">
              <a:effectLst/>
              <a:latin typeface="SymbolMT"/>
            </a:endParaRPr>
          </a:p>
          <a:p>
            <a:pPr marL="742950" lvl="1" indent="-285750">
              <a:buFont typeface="Arial" panose="020B0604020202020204" pitchFamily="34" charset="0"/>
              <a:buChar char="•"/>
            </a:pPr>
            <a:r>
              <a:rPr lang="en-US" sz="1100" dirty="0">
                <a:effectLst/>
                <a:latin typeface="Calibri" panose="020F0502020204030204" pitchFamily="34" charset="0"/>
              </a:rPr>
              <a:t>The church should be focused on glorifying God in all things because the Church is His. </a:t>
            </a:r>
            <a:endParaRPr lang="en-US" sz="1000" dirty="0">
              <a:effectLst/>
              <a:latin typeface="SymbolMT"/>
            </a:endParaRPr>
          </a:p>
          <a:p>
            <a:pPr marL="742950" lvl="1" indent="-285750">
              <a:buFont typeface="Arial" panose="020B0604020202020204" pitchFamily="34" charset="0"/>
              <a:buChar char="•"/>
            </a:pPr>
            <a:r>
              <a:rPr lang="en-US" sz="1100" dirty="0">
                <a:effectLst/>
                <a:latin typeface="Calibri" panose="020F0502020204030204" pitchFamily="34" charset="0"/>
              </a:rPr>
              <a:t>Hammett puts this at the beginning of his definition by saying the church is God’s organized, purposeful, local, living, Gospel-Centered, Spirit-Empowered assembly. </a:t>
            </a:r>
            <a:endParaRPr lang="en-US" sz="1000" dirty="0">
              <a:effectLst/>
              <a:latin typeface="SymbolMT"/>
            </a:endParaRPr>
          </a:p>
          <a:p>
            <a:r>
              <a:rPr lang="en-US" sz="1000" dirty="0">
                <a:effectLst/>
                <a:latin typeface="SymbolMT"/>
              </a:rPr>
              <a:t>• </a:t>
            </a:r>
            <a:r>
              <a:rPr lang="en-US" sz="1100" dirty="0">
                <a:effectLst/>
                <a:latin typeface="Calibri" panose="020F0502020204030204" pitchFamily="34" charset="0"/>
              </a:rPr>
              <a:t>We also see this point in the Baptistic use of the word His. </a:t>
            </a:r>
            <a:endParaRPr lang="en-US" dirty="0">
              <a:effectLst/>
            </a:endParaRPr>
          </a:p>
          <a:p>
            <a:r>
              <a:rPr lang="en-US" sz="1000" dirty="0">
                <a:effectLst/>
                <a:latin typeface="CourierNewPSMT" panose="02070309020205020404" pitchFamily="49" charset="0"/>
              </a:rPr>
              <a:t>o </a:t>
            </a:r>
            <a:r>
              <a:rPr lang="en-US" sz="1100" dirty="0">
                <a:effectLst/>
                <a:latin typeface="Calibri" panose="020F0502020204030204" pitchFamily="34" charset="0"/>
              </a:rPr>
              <a:t>Governed by HIS laws. </a:t>
            </a:r>
            <a:endParaRPr lang="en-US" dirty="0">
              <a:effectLst/>
            </a:endParaRPr>
          </a:p>
          <a:p>
            <a:r>
              <a:rPr lang="en-US" sz="1000" dirty="0">
                <a:effectLst/>
                <a:latin typeface="CourierNewPSMT" panose="02070309020205020404" pitchFamily="49" charset="0"/>
              </a:rPr>
              <a:t>o </a:t>
            </a:r>
            <a:r>
              <a:rPr lang="en-US" sz="1100" dirty="0">
                <a:effectLst/>
                <a:latin typeface="Calibri" panose="020F0502020204030204" pitchFamily="34" charset="0"/>
              </a:rPr>
              <a:t>Invested by HIS Word. </a:t>
            </a:r>
            <a:endParaRPr lang="en-US" dirty="0">
              <a:effectLst/>
            </a:endParaRPr>
          </a:p>
          <a:p>
            <a:r>
              <a:rPr lang="en-US" sz="1000" dirty="0">
                <a:effectLst/>
                <a:latin typeface="CourierNewPSMT" panose="02070309020205020404" pitchFamily="49" charset="0"/>
              </a:rPr>
              <a:t>o </a:t>
            </a:r>
            <a:r>
              <a:rPr lang="en-US" sz="1100" dirty="0">
                <a:effectLst/>
                <a:latin typeface="Calibri" panose="020F0502020204030204" pitchFamily="34" charset="0"/>
              </a:rPr>
              <a:t>Under the Lordship of Christ.</a:t>
            </a:r>
            <a:br>
              <a:rPr lang="en-US" sz="1100" dirty="0">
                <a:effectLst/>
                <a:latin typeface="Calibri" panose="020F0502020204030204" pitchFamily="34" charset="0"/>
              </a:rPr>
            </a:br>
            <a:r>
              <a:rPr lang="en-US" sz="1000" dirty="0">
                <a:effectLst/>
                <a:latin typeface="SymbolMT"/>
              </a:rPr>
              <a:t>• </a:t>
            </a:r>
            <a:r>
              <a:rPr lang="en-US" sz="1100" dirty="0">
                <a:effectLst/>
                <a:latin typeface="Calibri" panose="020F0502020204030204" pitchFamily="34" charset="0"/>
              </a:rPr>
              <a:t>This also echoes the early church in Acts 2. They consistently worshipped the Father and had awe and reverence for His name. Their worship was centered upon the Father. </a:t>
            </a:r>
            <a:endParaRPr lang="en-US" dirty="0">
              <a:effectLst/>
            </a:endParaRPr>
          </a:p>
          <a:p>
            <a:r>
              <a:rPr lang="en-US" sz="1100" dirty="0">
                <a:effectLst/>
                <a:latin typeface="Calibri" panose="020F0502020204030204" pitchFamily="34" charset="0"/>
              </a:rPr>
              <a:t>In building this framework, we must recognize that the church is God’s and for His glory, not for our own.</a:t>
            </a:r>
            <a:br>
              <a:rPr lang="en-US" sz="1100" dirty="0">
                <a:effectLst/>
                <a:latin typeface="Calibri" panose="020F0502020204030204" pitchFamily="34" charset="0"/>
              </a:rPr>
            </a:br>
            <a:endParaRPr lang="en-US" dirty="0">
              <a:effectLst/>
            </a:endParaRPr>
          </a:p>
        </p:txBody>
      </p:sp>
      <p:sp>
        <p:nvSpPr>
          <p:cNvPr id="4" name="Slide Number Placeholder 3"/>
          <p:cNvSpPr>
            <a:spLocks noGrp="1"/>
          </p:cNvSpPr>
          <p:nvPr>
            <p:ph type="sldNum" sz="quarter" idx="5"/>
          </p:nvPr>
        </p:nvSpPr>
        <p:spPr/>
        <p:txBody>
          <a:bodyPr/>
          <a:lstStyle/>
          <a:p>
            <a:fld id="{01F2A70B-78F2-4DCF-B53B-C990D2FAFB8A}" type="slidenum">
              <a:rPr lang="en-US"/>
              <a:t>19</a:t>
            </a:fld>
            <a:endParaRPr lang="en-US"/>
          </a:p>
        </p:txBody>
      </p:sp>
    </p:spTree>
    <p:extLst>
      <p:ext uri="{BB962C8B-B14F-4D97-AF65-F5344CB8AC3E}">
        <p14:creationId xmlns:p14="http://schemas.microsoft.com/office/powerpoint/2010/main" val="2841176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ymbolMT"/>
              </a:rPr>
              <a:t>• </a:t>
            </a:r>
            <a:r>
              <a:rPr lang="en-US" sz="1800" dirty="0">
                <a:effectLst/>
                <a:latin typeface="Calibri" panose="020F0502020204030204" pitchFamily="34" charset="0"/>
              </a:rPr>
              <a:t>Before I jump into my topic, I want to tell you a little bit about myself and how I arrived at my topic today.</a:t>
            </a:r>
          </a:p>
          <a:p>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I am currently a student at Southeastern Baptist Theological Seminary studying to get my MDiv in Missiology.</a:t>
            </a:r>
          </a:p>
          <a:p>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After graduating, my wife and I desire to go overseas to participate in the missionary task, with the IMB.</a:t>
            </a:r>
          </a:p>
          <a:p>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Lastly, I work in the Center for Great Commission Studies. Our center focuses on getting missions in front of our students with mission trips, mobilization efforts, and by connecting with local churches. </a:t>
            </a:r>
            <a:endParaRPr lang="en-US" dirty="0"/>
          </a:p>
          <a:p>
            <a:endParaRPr lang="en-US" sz="1800" dirty="0">
              <a:effectLst/>
              <a:latin typeface="Calibri" panose="020F0502020204030204" pitchFamily="34" charset="0"/>
            </a:endParaRPr>
          </a:p>
          <a:p>
            <a:r>
              <a:rPr lang="en-US" sz="1800" dirty="0">
                <a:effectLst/>
                <a:latin typeface="Calibri" panose="020F0502020204030204" pitchFamily="34" charset="0"/>
              </a:rPr>
              <a:t>Recently, I have been attending meetings with local missions pastors about how to develop a sending culture at their churches.</a:t>
            </a:r>
          </a:p>
          <a:p>
            <a:endParaRPr lang="en-US" sz="18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rPr>
              <a:t>Transition: With this background in mind, I have been pondering three questions. </a:t>
            </a:r>
            <a:endParaRPr lang="en-US" sz="2800" dirty="0"/>
          </a:p>
          <a:p>
            <a:r>
              <a:rPr lang="en-US" sz="1800" dirty="0">
                <a:effectLst/>
                <a:latin typeface="Calibri" panose="020F0502020204030204" pitchFamily="34" charset="0"/>
              </a:rPr>
              <a:t> </a:t>
            </a: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2</a:t>
            </a:fld>
            <a:endParaRPr lang="en-US"/>
          </a:p>
        </p:txBody>
      </p:sp>
    </p:spTree>
    <p:extLst>
      <p:ext uri="{BB962C8B-B14F-4D97-AF65-F5344CB8AC3E}">
        <p14:creationId xmlns:p14="http://schemas.microsoft.com/office/powerpoint/2010/main" val="18062117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rPr>
              <a:t>This category is the message we preach and the confession we hold to. If Christ and the Gospel is not our foundation, we are espousing the wrong message. </a:t>
            </a:r>
            <a:endParaRPr lang="en-US" dirty="0"/>
          </a:p>
          <a:p>
            <a:r>
              <a:rPr lang="en-US" sz="1800" dirty="0">
                <a:effectLst/>
                <a:latin typeface="SymbolMT"/>
              </a:rPr>
              <a:t>• </a:t>
            </a:r>
            <a:r>
              <a:rPr lang="en-US" sz="1800" dirty="0">
                <a:effectLst/>
                <a:latin typeface="Calibri" panose="020F0502020204030204" pitchFamily="34" charset="0"/>
              </a:rPr>
              <a:t>I arrived at this piece of the framework by identifying </a:t>
            </a:r>
            <a:r>
              <a:rPr lang="en-US" sz="1800" dirty="0" err="1">
                <a:effectLst/>
                <a:latin typeface="Calibri" panose="020F0502020204030204" pitchFamily="34" charset="0"/>
              </a:rPr>
              <a:t>Dever’s</a:t>
            </a:r>
            <a:r>
              <a:rPr lang="en-US" sz="1800" dirty="0">
                <a:effectLst/>
                <a:latin typeface="Calibri" panose="020F0502020204030204" pitchFamily="34" charset="0"/>
              </a:rPr>
              <a:t> use of Biblical Theology, the Gospel, and conversion, Allison’s use of logocentric and confessional, the Baptist Faith and Message’s emphasis on the lordship of Christ, and Acts 2 portrayal of the Gospel, conversion, and its Christocentric nature. </a:t>
            </a:r>
            <a:endParaRPr lang="en-US" dirty="0"/>
          </a:p>
          <a:p>
            <a:r>
              <a:rPr lang="en-US" sz="1800" dirty="0">
                <a:effectLst/>
                <a:latin typeface="SymbolMT"/>
              </a:rPr>
              <a:t>• </a:t>
            </a:r>
            <a:r>
              <a:rPr lang="en-US" sz="1800" dirty="0">
                <a:effectLst/>
                <a:latin typeface="Calibri" panose="020F0502020204030204" pitchFamily="34" charset="0"/>
              </a:rPr>
              <a:t>Ephesians 2 tells us that the body of Christ has Christ Himself as the chief cornerstone. Thus, our local ecclesiology should include the life changing message of the Gospel. If we get away from preaching Christ, his birth, life, death, and resurrection, in all its glory, we are moving in a direction that threatens the church itself. </a:t>
            </a: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20</a:t>
            </a:fld>
            <a:endParaRPr lang="en-US"/>
          </a:p>
        </p:txBody>
      </p:sp>
    </p:spTree>
    <p:extLst>
      <p:ext uri="{BB962C8B-B14F-4D97-AF65-F5344CB8AC3E}">
        <p14:creationId xmlns:p14="http://schemas.microsoft.com/office/powerpoint/2010/main" val="42889095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rPr>
              <a:t>This category deals with how the Third Person of the Trinity works in our local churches. As believers, we are indwelt by the Holy Spirit and it is the Holy Spirit who guides us, convicts us, and pushes us towards truth. </a:t>
            </a:r>
            <a:endParaRPr lang="en-US" dirty="0"/>
          </a:p>
          <a:p>
            <a:r>
              <a:rPr lang="en-US" sz="1800" dirty="0">
                <a:effectLst/>
                <a:latin typeface="SymbolMT"/>
              </a:rPr>
              <a:t>• </a:t>
            </a:r>
            <a:r>
              <a:rPr lang="en-US" sz="1800" dirty="0">
                <a:effectLst/>
                <a:latin typeface="Calibri" panose="020F0502020204030204" pitchFamily="34" charset="0"/>
              </a:rPr>
              <a:t>In the book of Acts we see the Holy Spirit working and moving to establish churches. The Holy Spirit is the main character who directs the apostles in their work! Thus, we cannot leave out the Holy Spirit in our framework.</a:t>
            </a:r>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The definitions we looked at do not leave the Holy Spirit out either.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First, we see the characteristic spirit-empowered in Hammett’s definition and the attribute pneuma-dynamic in Allison’s definition. These two theologians clearly want to emphasize the Spirit's work in establishing and directing the church.</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Second, as I pointed out, we see the Holy Spirit directing the work. Thus, Acts 2 shows again how the work of the church is spirit empowered. </a:t>
            </a: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21</a:t>
            </a:fld>
            <a:endParaRPr lang="en-US"/>
          </a:p>
        </p:txBody>
      </p:sp>
    </p:spTree>
    <p:extLst>
      <p:ext uri="{BB962C8B-B14F-4D97-AF65-F5344CB8AC3E}">
        <p14:creationId xmlns:p14="http://schemas.microsoft.com/office/powerpoint/2010/main" val="5552106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rPr>
              <a:t>This category in my framework is where the rubber hits the road. This is the piece that makes this framework geared specifically toward the local church and not the universal church. </a:t>
            </a:r>
            <a:endParaRPr lang="en-US" dirty="0"/>
          </a:p>
          <a:p>
            <a:endParaRPr lang="en-US" sz="1800" b="1" dirty="0">
              <a:effectLst/>
              <a:latin typeface="SymbolMT"/>
            </a:endParaRPr>
          </a:p>
          <a:p>
            <a:r>
              <a:rPr lang="en-US" sz="1800" b="1" dirty="0">
                <a:effectLst/>
                <a:latin typeface="SymbolMT"/>
              </a:rPr>
              <a:t>• </a:t>
            </a:r>
            <a:r>
              <a:rPr lang="en-US" sz="1800" b="1" dirty="0">
                <a:effectLst/>
                <a:latin typeface="Calibri" panose="020F0502020204030204" pitchFamily="34" charset="0"/>
              </a:rPr>
              <a:t>A quote from Allison describes this well: "Scripture indicates that specific churches were established in specific places with concrete </a:t>
            </a:r>
          </a:p>
          <a:p>
            <a:r>
              <a:rPr lang="en-US" sz="1800" b="1" dirty="0">
                <a:effectLst/>
                <a:latin typeface="Calibri" panose="020F0502020204030204" pitchFamily="34" charset="0"/>
              </a:rPr>
              <a:t>addresses."</a:t>
            </a:r>
            <a:br>
              <a:rPr lang="en-US" sz="1800" dirty="0">
                <a:effectLst/>
                <a:latin typeface="Calibri" panose="020F0502020204030204" pitchFamily="34" charset="0"/>
              </a:rPr>
            </a:br>
            <a:endParaRPr lang="en-US" sz="1800" dirty="0">
              <a:effectLst/>
              <a:latin typeface="Calibri" panose="020F0502020204030204" pitchFamily="34" charset="0"/>
            </a:endParaRPr>
          </a:p>
          <a:p>
            <a:r>
              <a:rPr lang="en-US" sz="1800" dirty="0">
                <a:effectLst/>
                <a:latin typeface="SymbolMT"/>
              </a:rPr>
              <a:t>• </a:t>
            </a:r>
            <a:r>
              <a:rPr lang="en-US" sz="1800" dirty="0">
                <a:effectLst/>
                <a:latin typeface="Calibri" panose="020F0502020204030204" pitchFamily="34" charset="0"/>
              </a:rPr>
              <a:t>As we look at establishing our framework, we pull this category from several definitions. </a:t>
            </a:r>
            <a:endParaRPr lang="en-US" dirty="0"/>
          </a:p>
          <a:p>
            <a:r>
              <a:rPr lang="en-US" sz="1800" dirty="0">
                <a:effectLst/>
                <a:latin typeface="SymbolMT"/>
              </a:rPr>
              <a:t>• </a:t>
            </a:r>
            <a:r>
              <a:rPr lang="en-US" sz="1800" dirty="0">
                <a:effectLst/>
                <a:latin typeface="Calibri" panose="020F0502020204030204" pitchFamily="34" charset="0"/>
              </a:rPr>
              <a:t>Allison locates this idea in the words </a:t>
            </a:r>
            <a:r>
              <a:rPr lang="en-US" sz="1800" dirty="0" err="1">
                <a:effectLst/>
                <a:latin typeface="Calibri" panose="020F0502020204030204" pitchFamily="34" charset="0"/>
              </a:rPr>
              <a:t>spatio</a:t>
            </a:r>
            <a:r>
              <a:rPr lang="en-US" sz="1800" dirty="0">
                <a:effectLst/>
                <a:latin typeface="Calibri" panose="020F0502020204030204" pitchFamily="34" charset="0"/>
              </a:rPr>
              <a:t>-temporal and covenantal. By </a:t>
            </a:r>
            <a:r>
              <a:rPr lang="en-US" sz="1800" dirty="0" err="1">
                <a:effectLst/>
                <a:latin typeface="Calibri" panose="020F0502020204030204" pitchFamily="34" charset="0"/>
              </a:rPr>
              <a:t>spatio</a:t>
            </a:r>
            <a:r>
              <a:rPr lang="en-US" sz="1800" dirty="0">
                <a:effectLst/>
                <a:latin typeface="Calibri" panose="020F0502020204030204" pitchFamily="34" charset="0"/>
              </a:rPr>
              <a:t>- temporal, Allison means a local church exists in a certain time and certain space. He furthers this by showing how the local body chooses to covenant together under a common confession.</a:t>
            </a:r>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In JD Payne’s definition, he includes how church is community-driven and participatory. These two words establish a small fellowship geared towards developing an identity cohesive in one geographic space.</a:t>
            </a:r>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Hammett and the Baptist Faith and Message use the word local in their definitions. They both emphasize how a church is an area-specific expression!</a:t>
            </a:r>
            <a:br>
              <a:rPr lang="en-US" sz="1800" dirty="0">
                <a:effectLst/>
                <a:latin typeface="Calibri" panose="020F0502020204030204" pitchFamily="34" charset="0"/>
              </a:rPr>
            </a:br>
            <a:r>
              <a:rPr lang="en-US" sz="1800" dirty="0">
                <a:effectLst/>
                <a:latin typeface="SymbolMT"/>
              </a:rPr>
              <a:t>• </a:t>
            </a:r>
            <a:r>
              <a:rPr lang="en-US" sz="1800" dirty="0" err="1">
                <a:effectLst/>
                <a:latin typeface="Calibri" panose="020F0502020204030204" pitchFamily="34" charset="0"/>
              </a:rPr>
              <a:t>Dever</a:t>
            </a:r>
            <a:r>
              <a:rPr lang="en-US" sz="1800" dirty="0">
                <a:effectLst/>
                <a:latin typeface="Calibri" panose="020F0502020204030204" pitchFamily="34" charset="0"/>
              </a:rPr>
              <a:t> emphasizes the locality of a church with his words membership and discipline. To do these well, believers in the church need to be in a relationship doing life with one another.</a:t>
            </a:r>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Acts 2 emphasizes the local nature of the church through the fellowship of believers in specific places. It says that they held all things in common and participated in worship together. This kind of unity is tough to have unless you share a physical geography.</a:t>
            </a:r>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As a note, this part of my framework also deals with words like presence and embodiment. These are some buzz words when it comes to thorny missiological questions applied digitally. So, this will be where a lot of stress is placed. </a:t>
            </a: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22</a:t>
            </a:fld>
            <a:endParaRPr lang="en-US"/>
          </a:p>
        </p:txBody>
      </p:sp>
    </p:spTree>
    <p:extLst>
      <p:ext uri="{BB962C8B-B14F-4D97-AF65-F5344CB8AC3E}">
        <p14:creationId xmlns:p14="http://schemas.microsoft.com/office/powerpoint/2010/main" val="15963001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rPr>
              <a:t>I want to focus on this characteristic because it connects to the other part of my thesis. This is the characteristic we often lack when discussing the church. If we develop an ecclesiology that lacks sending, we will end up with a deficient ecclesiology, and a deficient missiology. </a:t>
            </a:r>
            <a:endParaRPr lang="en-US" dirty="0"/>
          </a:p>
          <a:p>
            <a:r>
              <a:rPr lang="en-US" sz="1800" dirty="0">
                <a:effectLst/>
                <a:latin typeface="SymbolMT"/>
              </a:rPr>
              <a:t>• </a:t>
            </a:r>
            <a:r>
              <a:rPr lang="en-US" sz="1800" dirty="0">
                <a:effectLst/>
                <a:latin typeface="Calibri" panose="020F0502020204030204" pitchFamily="34" charset="0"/>
              </a:rPr>
              <a:t>Allison uses the word missional to describe this aspect in his definition. By this he refers to the outward facing goal of the church. </a:t>
            </a:r>
            <a:endParaRPr lang="en-US" dirty="0"/>
          </a:p>
          <a:p>
            <a:r>
              <a:rPr lang="en-US" sz="1800" dirty="0">
                <a:effectLst/>
                <a:latin typeface="SymbolMT"/>
              </a:rPr>
              <a:t>• </a:t>
            </a:r>
            <a:r>
              <a:rPr lang="en-US" sz="1800" dirty="0">
                <a:effectLst/>
                <a:latin typeface="Calibri" panose="020F0502020204030204" pitchFamily="34" charset="0"/>
              </a:rPr>
              <a:t>Hammett gets after this same idea by using the word purposeful. He recognizes that the church as a sent body has been given a purpose and that is to proclaim the Gospel to all nations.</a:t>
            </a:r>
            <a:br>
              <a:rPr lang="en-US" sz="1800" dirty="0">
                <a:effectLst/>
                <a:latin typeface="Calibri" panose="020F0502020204030204" pitchFamily="34" charset="0"/>
              </a:rPr>
            </a:br>
            <a:r>
              <a:rPr lang="en-US" sz="1800" dirty="0">
                <a:effectLst/>
                <a:latin typeface="SymbolMT"/>
              </a:rPr>
              <a:t>• </a:t>
            </a:r>
            <a:r>
              <a:rPr lang="en-US" sz="1800" dirty="0" err="1">
                <a:effectLst/>
                <a:latin typeface="Calibri" panose="020F0502020204030204" pitchFamily="34" charset="0"/>
              </a:rPr>
              <a:t>Dever</a:t>
            </a:r>
            <a:r>
              <a:rPr lang="en-US" sz="1800" dirty="0">
                <a:effectLst/>
                <a:latin typeface="Calibri" panose="020F0502020204030204" pitchFamily="34" charset="0"/>
              </a:rPr>
              <a:t> makes this point in his nine marks by using the words evangelism and discipleship. He highlights the need for members to participate in these activities. </a:t>
            </a:r>
            <a:endParaRPr lang="en-US" dirty="0"/>
          </a:p>
          <a:p>
            <a:r>
              <a:rPr lang="en-US" sz="1800" dirty="0">
                <a:effectLst/>
                <a:latin typeface="SymbolMT"/>
              </a:rPr>
              <a:t>• </a:t>
            </a:r>
            <a:r>
              <a:rPr lang="en-US" sz="1800" dirty="0">
                <a:effectLst/>
                <a:latin typeface="Calibri" panose="020F0502020204030204" pitchFamily="34" charset="0"/>
              </a:rPr>
              <a:t>The Baptist Faith and Message highlights this with the phrase extending the Gospel to the ends of the earth.</a:t>
            </a:r>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Lastly, Acts 2 shows us that the number of disciples did not stay stagnant, but that they were consistently reproducing! </a:t>
            </a:r>
            <a:endParaRPr lang="en-US" dirty="0"/>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23</a:t>
            </a:fld>
            <a:endParaRPr lang="en-US"/>
          </a:p>
        </p:txBody>
      </p:sp>
    </p:spTree>
    <p:extLst>
      <p:ext uri="{BB962C8B-B14F-4D97-AF65-F5344CB8AC3E}">
        <p14:creationId xmlns:p14="http://schemas.microsoft.com/office/powerpoint/2010/main" val="9617637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dirty="0">
                <a:effectLst/>
                <a:latin typeface="Calibri" panose="020F0502020204030204" pitchFamily="34" charset="0"/>
              </a:rPr>
              <a:t>Transition: So, once again, the five words that help define my framework are: </a:t>
            </a:r>
          </a:p>
          <a:p>
            <a:endParaRPr lang="en-US" sz="1800" b="1" dirty="0">
              <a:effectLst/>
              <a:latin typeface="Calibri" panose="020F0502020204030204" pitchFamily="34" charset="0"/>
            </a:endParaRPr>
          </a:p>
          <a:p>
            <a:endParaRPr lang="en-US" sz="1800" b="1"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rPr>
              <a:t>Again, the goal with this framework is to emphasize what we need to include when teaching our members about the church and to help us answer missiological questions. This is not all encompassing in any way. It is Baptistic in nature, as many of these definitions come from Baptist backgrounds. Hopefully though, all of this should be applicable across cultures and denominations. A difficulty I have in my framework is placing the ordinances. I know that the ordinances are necessary for church life, but I am not certain if they fit anywhere in the words I have chosen. This is an area where I would love your thoughts.</a:t>
            </a:r>
            <a:br>
              <a:rPr lang="en-US" sz="1800" dirty="0">
                <a:effectLst/>
                <a:latin typeface="Calibri" panose="020F0502020204030204" pitchFamily="34" charset="0"/>
              </a:rPr>
            </a:b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rPr>
              <a:t>Transition: Now that we have placed some planks in the floor, let us apply this framework to current digital missiological frontiers. We will do this by asking a couple of questions: does this framework allow for the missiological implication? Second, what parameters does our framework lay for this issue?</a:t>
            </a:r>
            <a:br>
              <a:rPr lang="en-US" sz="1800" b="1" dirty="0">
                <a:effectLst/>
                <a:latin typeface="Calibri" panose="020F0502020204030204" pitchFamily="34" charset="0"/>
              </a:rPr>
            </a:b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24</a:t>
            </a:fld>
            <a:endParaRPr lang="en-US"/>
          </a:p>
        </p:txBody>
      </p:sp>
    </p:spTree>
    <p:extLst>
      <p:ext uri="{BB962C8B-B14F-4D97-AF65-F5344CB8AC3E}">
        <p14:creationId xmlns:p14="http://schemas.microsoft.com/office/powerpoint/2010/main" val="16859877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US" sz="1800" dirty="0">
                <a:effectLst/>
                <a:latin typeface="Calibri" panose="020F0502020204030204" pitchFamily="34" charset="0"/>
              </a:rPr>
              <a:t>Listed below are some contemporary missiological implications. Let us take these case by case.</a:t>
            </a:r>
            <a:br>
              <a:rPr lang="en-US" sz="1800" dirty="0">
                <a:effectLst/>
                <a:latin typeface="Calibri" panose="020F0502020204030204" pitchFamily="34" charset="0"/>
              </a:rPr>
            </a:br>
            <a:r>
              <a:rPr lang="en-US" sz="1800" dirty="0">
                <a:effectLst/>
                <a:latin typeface="Calibri" panose="020F0502020204030204" pitchFamily="34" charset="0"/>
              </a:rPr>
              <a:t>Sending Culture </a:t>
            </a:r>
            <a:endParaRPr lang="en-US" dirty="0">
              <a:effectLst/>
            </a:endParaRPr>
          </a:p>
          <a:p>
            <a:r>
              <a:rPr lang="en-US" sz="1800" dirty="0">
                <a:effectLst/>
                <a:latin typeface="SymbolMT"/>
              </a:rPr>
              <a:t>• </a:t>
            </a:r>
            <a:r>
              <a:rPr lang="en-US" sz="1800" dirty="0">
                <a:effectLst/>
                <a:latin typeface="Calibri" panose="020F0502020204030204" pitchFamily="34" charset="0"/>
              </a:rPr>
              <a:t>To the first question, does this framework encourage building a sending culture in church? </a:t>
            </a:r>
            <a:endParaRPr lang="en-US" dirty="0">
              <a:effectLst/>
            </a:endParaRPr>
          </a:p>
          <a:p>
            <a:r>
              <a:rPr lang="en-US" sz="1800" dirty="0">
                <a:effectLst/>
                <a:latin typeface="CourierNewPSMT" panose="02070309020205020404" pitchFamily="49" charset="0"/>
              </a:rPr>
              <a:t>o </a:t>
            </a:r>
            <a:r>
              <a:rPr lang="en-US" sz="1800" dirty="0">
                <a:effectLst/>
                <a:latin typeface="Calibri" panose="020F0502020204030204" pitchFamily="34" charset="0"/>
              </a:rPr>
              <a:t>Yes!</a:t>
            </a:r>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To the second question, what parameters does this framework set? </a:t>
            </a:r>
            <a:endParaRPr lang="en-US" dirty="0">
              <a:effectLst/>
            </a:endParaRPr>
          </a:p>
          <a:p>
            <a:r>
              <a:rPr lang="en-US" sz="1800" dirty="0">
                <a:effectLst/>
                <a:latin typeface="CourierNewPSMT" panose="02070309020205020404" pitchFamily="49" charset="0"/>
              </a:rPr>
              <a:t>o </a:t>
            </a:r>
            <a:r>
              <a:rPr lang="en-US" sz="1800" dirty="0">
                <a:effectLst/>
                <a:latin typeface="Calibri" panose="020F0502020204030204" pitchFamily="34" charset="0"/>
              </a:rPr>
              <a:t>The answer to this question goes back to the root of our problem. We have a lack of going because our members have a deficient ecclesiology that does not include sending. Members do not realize that the church is meant to be more than consumeristic. </a:t>
            </a:r>
            <a:endParaRPr lang="en-US" dirty="0">
              <a:effectLst/>
            </a:endParaRPr>
          </a:p>
          <a:p>
            <a:pPr marL="228600" indent="-228600">
              <a:buAutoNum type="arabicPeriod"/>
            </a:pPr>
            <a:endParaRPr lang="en-US" dirty="0">
              <a:latin typeface="Corbel"/>
              <a:ea typeface="Calibri"/>
              <a:cs typeface="Calibri"/>
            </a:endParaRPr>
          </a:p>
          <a:p>
            <a:pPr marL="228600" indent="-228600">
              <a:buAutoNum type="arabicPeriod"/>
            </a:pPr>
            <a:r>
              <a:rPr lang="en-US" dirty="0">
                <a:latin typeface="Corbel"/>
                <a:ea typeface="Calibri"/>
                <a:cs typeface="Calibri"/>
              </a:rPr>
              <a:t>Digital Services</a:t>
            </a:r>
          </a:p>
          <a:p>
            <a:pPr marL="228600" indent="-228600">
              <a:buAutoNum type="arabicPeriod"/>
            </a:pPr>
            <a:endParaRPr lang="en-US" dirty="0">
              <a:latin typeface="Corbel"/>
              <a:ea typeface="Calibri"/>
              <a:cs typeface="Calibri"/>
            </a:endParaRPr>
          </a:p>
          <a:p>
            <a:pPr marL="228600" indent="-228600">
              <a:buAutoNum type="arabicPeriod"/>
            </a:pPr>
            <a:r>
              <a:rPr lang="en-US" dirty="0">
                <a:latin typeface="Corbel"/>
                <a:ea typeface="Calibri"/>
                <a:cs typeface="Calibri"/>
              </a:rPr>
              <a:t>Metaverse Church</a:t>
            </a:r>
          </a:p>
        </p:txBody>
      </p:sp>
      <p:sp>
        <p:nvSpPr>
          <p:cNvPr id="4" name="Slide Number Placeholder 3"/>
          <p:cNvSpPr>
            <a:spLocks noGrp="1"/>
          </p:cNvSpPr>
          <p:nvPr>
            <p:ph type="sldNum" sz="quarter" idx="5"/>
          </p:nvPr>
        </p:nvSpPr>
        <p:spPr/>
        <p:txBody>
          <a:bodyPr/>
          <a:lstStyle/>
          <a:p>
            <a:fld id="{01F2A70B-78F2-4DCF-B53B-C990D2FAFB8A}" type="slidenum">
              <a:rPr lang="en-US"/>
              <a:t>25</a:t>
            </a:fld>
            <a:endParaRPr lang="en-US"/>
          </a:p>
        </p:txBody>
      </p:sp>
    </p:spTree>
    <p:extLst>
      <p:ext uri="{BB962C8B-B14F-4D97-AF65-F5344CB8AC3E}">
        <p14:creationId xmlns:p14="http://schemas.microsoft.com/office/powerpoint/2010/main" val="23972252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rPr>
              <a:t>Before jumping to the two questions, you might be asking, why does this even matter? </a:t>
            </a:r>
            <a:endParaRPr lang="en-US" dirty="0"/>
          </a:p>
          <a:p>
            <a:r>
              <a:rPr lang="en-US" sz="1800" dirty="0">
                <a:effectLst/>
                <a:latin typeface="SymbolMT"/>
              </a:rPr>
              <a:t>• </a:t>
            </a:r>
            <a:r>
              <a:rPr lang="en-US" sz="1800" dirty="0">
                <a:effectLst/>
                <a:latin typeface="Calibri" panose="020F0502020204030204" pitchFamily="34" charset="0"/>
              </a:rPr>
              <a:t>There are currently billions of active gamers around the world. The platform of games and the metaverse may give us access to share the Gospel like never before. </a:t>
            </a:r>
            <a:endParaRPr lang="en-US" dirty="0"/>
          </a:p>
          <a:p>
            <a:pPr>
              <a:buFont typeface="Arial" panose="020B0604020202020204" pitchFamily="34" charset="0"/>
              <a:buChar char="•"/>
            </a:pPr>
            <a:r>
              <a:rPr lang="en-US" sz="1800" dirty="0">
                <a:effectLst/>
                <a:latin typeface="Calibri" panose="020F0502020204030204" pitchFamily="34" charset="0"/>
              </a:rPr>
              <a:t>According to Jeff Reed, there are also 171 million people in VR right now. </a:t>
            </a:r>
            <a:endParaRPr lang="en-US" sz="1800" dirty="0">
              <a:effectLst/>
              <a:latin typeface="SymbolMT"/>
            </a:endParaRPr>
          </a:p>
          <a:p>
            <a:pPr>
              <a:buFont typeface="Arial" panose="020B0604020202020204" pitchFamily="34" charset="0"/>
              <a:buChar char="•"/>
            </a:pPr>
            <a:r>
              <a:rPr lang="en-US" sz="1800" dirty="0">
                <a:effectLst/>
                <a:latin typeface="Calibri" panose="020F0502020204030204" pitchFamily="34" charset="0"/>
              </a:rPr>
              <a:t>A study done in 2013 by Kim stated that at that point, 97% of people in virtual reality were unchurched. If that statistic still stands, then 165 million people are lost in the metaverse. </a:t>
            </a:r>
            <a:endParaRPr lang="en-US" sz="1800" dirty="0">
              <a:effectLst/>
              <a:latin typeface="SymbolMT"/>
            </a:endParaRPr>
          </a:p>
          <a:p>
            <a:r>
              <a:rPr lang="en-US" sz="1800" dirty="0">
                <a:effectLst/>
                <a:latin typeface="CourierNewPSMT" panose="02070309020205020404" pitchFamily="49" charset="0"/>
              </a:rPr>
              <a:t>o </a:t>
            </a:r>
            <a:r>
              <a:rPr lang="en-US" sz="1800" dirty="0">
                <a:effectLst/>
                <a:latin typeface="Calibri" panose="020F0502020204030204" pitchFamily="34" charset="0"/>
              </a:rPr>
              <a:t>The church must be willing to do something about this.</a:t>
            </a:r>
            <a:br>
              <a:rPr lang="en-US" sz="1800" dirty="0">
                <a:effectLst/>
                <a:latin typeface="Calibri" panose="020F0502020204030204" pitchFamily="34" charset="0"/>
              </a:rPr>
            </a:b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26</a:t>
            </a:fld>
            <a:endParaRPr lang="en-US"/>
          </a:p>
        </p:txBody>
      </p:sp>
    </p:spTree>
    <p:extLst>
      <p:ext uri="{BB962C8B-B14F-4D97-AF65-F5344CB8AC3E}">
        <p14:creationId xmlns:p14="http://schemas.microsoft.com/office/powerpoint/2010/main" val="23602216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ymbolMT"/>
              </a:rPr>
              <a:t>• </a:t>
            </a:r>
            <a:r>
              <a:rPr lang="en-US" sz="1800" dirty="0">
                <a:effectLst/>
                <a:latin typeface="Calibri" panose="020F0502020204030204" pitchFamily="34" charset="0"/>
              </a:rPr>
              <a:t>This also matters because Metaverse church is already taking place.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In 2012, the first metaverse church launched in a game called Roblox.</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Today, there is a whole digital church network with resources on how to plant a digital church.</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Just one example of this is </a:t>
            </a:r>
            <a:r>
              <a:rPr lang="en-US" sz="1800" dirty="0" err="1">
                <a:effectLst/>
                <a:latin typeface="Calibri" panose="020F0502020204030204" pitchFamily="34" charset="0"/>
              </a:rPr>
              <a:t>VRChurch</a:t>
            </a:r>
            <a:r>
              <a:rPr lang="en-US" sz="1800" dirty="0">
                <a:effectLst/>
                <a:latin typeface="Calibri" panose="020F0502020204030204" pitchFamily="34" charset="0"/>
              </a:rPr>
              <a:t>. This church meets completely in the metaverse with people having their own avatars.</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Another example of this is Life Church. Life Church started as an analog church, but has evolved to a </a:t>
            </a:r>
            <a:r>
              <a:rPr lang="en-US" sz="1800" dirty="0" err="1">
                <a:effectLst/>
                <a:latin typeface="Calibri" panose="020F0502020204030204" pitchFamily="34" charset="0"/>
              </a:rPr>
              <a:t>phygital</a:t>
            </a:r>
            <a:r>
              <a:rPr lang="en-US" sz="1800" dirty="0">
                <a:effectLst/>
                <a:latin typeface="Calibri" panose="020F0502020204030204" pitchFamily="34" charset="0"/>
              </a:rPr>
              <a:t> church, offering online services and a metaverse opportunity. They have even tried to implement a cell model or house church model by championing watch parties. They invite their members to host watch parties for their neighborhood to get them involved.</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Little Hills Church is in St. Charles, Missouri. They are another </a:t>
            </a:r>
            <a:r>
              <a:rPr lang="en-US" sz="1800" dirty="0" err="1">
                <a:effectLst/>
                <a:latin typeface="Calibri" panose="020F0502020204030204" pitchFamily="34" charset="0"/>
              </a:rPr>
              <a:t>phygital</a:t>
            </a:r>
            <a:r>
              <a:rPr lang="en-US" sz="1800" dirty="0">
                <a:effectLst/>
                <a:latin typeface="Calibri" panose="020F0502020204030204" pitchFamily="34" charset="0"/>
              </a:rPr>
              <a:t> church, but not on the scale of Life Church. They host an interactive online service where pastors and members seek to interact with those who join online. They are seeking to foster an intentional community where others can interact with their church for the Gospel to go forth. </a:t>
            </a:r>
          </a:p>
          <a:p>
            <a:endParaRPr lang="en-US" sz="1800" dirty="0">
              <a:effectLst/>
              <a:latin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27</a:t>
            </a:fld>
            <a:endParaRPr lang="en-US"/>
          </a:p>
        </p:txBody>
      </p:sp>
    </p:spTree>
    <p:extLst>
      <p:ext uri="{BB962C8B-B14F-4D97-AF65-F5344CB8AC3E}">
        <p14:creationId xmlns:p14="http://schemas.microsoft.com/office/powerpoint/2010/main" val="23661546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rPr>
              <a:t>To the first question, does this framework allow for metaverse church?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Not really. According to this framework, to be a local church, a church must be placed physically in a concrete space and time. A purely metaverse church separates the physical from the mental and creates an idealized reality where people can be whoever they want to be and look however they want to look. This is a false reality in many ways that does not translate to the physical world.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It is also difficult to have fellowship or follow the one another commands of Scripture.</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I would also say that we cannot call people out in their sin and exhort them to holiness. In the metaverse, we will only get to see what people want us to see. Their ideal image is fantasy. It does not encourage people to be vulnerable and honest in their struggles.</a:t>
            </a:r>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To the second question, what parameters does this framework set for utilizing the metaverse? </a:t>
            </a:r>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So, if the framework does not allow us to call a metaverse fellowship church, then is it okay to utilize the metaverse? And if so, how?</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Here again I repeat, we must not look at the metaverse as anathema. It must be a place where Christians are present, interacting with those around them and sharing the Gospel faithfully.</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It can even serve as a lobby which encourages people to go to church</a:t>
            </a:r>
            <a:br>
              <a:rPr lang="en-US" sz="1800" dirty="0">
                <a:effectLst/>
                <a:latin typeface="Calibri" panose="020F0502020204030204" pitchFamily="34" charset="0"/>
              </a:rPr>
            </a:br>
            <a:r>
              <a:rPr lang="en-US" sz="1800" dirty="0">
                <a:effectLst/>
                <a:latin typeface="Calibri" panose="020F0502020204030204" pitchFamily="34" charset="0"/>
              </a:rPr>
              <a:t>physically.</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It can be a place where we do evangelism, discipleship, coaching, and leadership development.</a:t>
            </a:r>
            <a:br>
              <a:rPr lang="en-US" sz="1800" dirty="0">
                <a:effectLst/>
                <a:latin typeface="Calibri" panose="020F0502020204030204" pitchFamily="34" charset="0"/>
              </a:rPr>
            </a:br>
            <a:r>
              <a:rPr lang="en-US" sz="1800" dirty="0">
                <a:effectLst/>
                <a:latin typeface="CourierNewPSMT" panose="02070309020205020404" pitchFamily="49" charset="0"/>
              </a:rPr>
              <a:t>o </a:t>
            </a:r>
            <a:r>
              <a:rPr lang="en-US" sz="1800" dirty="0">
                <a:effectLst/>
                <a:latin typeface="Calibri" panose="020F0502020204030204" pitchFamily="34" charset="0"/>
              </a:rPr>
              <a:t>It can also serve as a secondary meeting place for members of your local congregation to gather, to play video games and have shared experiences. </a:t>
            </a:r>
            <a:endParaRPr lang="en-US" dirty="0"/>
          </a:p>
          <a:p>
            <a:r>
              <a:rPr lang="en-US" sz="1800" dirty="0">
                <a:effectLst/>
                <a:latin typeface="Wingdings" pitchFamily="2" charset="2"/>
              </a:rPr>
              <a:t> </a:t>
            </a:r>
            <a:r>
              <a:rPr lang="en-US" sz="1800" dirty="0">
                <a:effectLst/>
                <a:latin typeface="Calibri" panose="020F0502020204030204" pitchFamily="34" charset="0"/>
              </a:rPr>
              <a:t>However, these fall short of the image that we have presented above </a:t>
            </a:r>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a:t>28</a:t>
            </a:fld>
            <a:endParaRPr lang="en-US"/>
          </a:p>
        </p:txBody>
      </p:sp>
    </p:spTree>
    <p:extLst>
      <p:ext uri="{BB962C8B-B14F-4D97-AF65-F5344CB8AC3E}">
        <p14:creationId xmlns:p14="http://schemas.microsoft.com/office/powerpoint/2010/main" val="33057154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ea typeface="Calibri"/>
                <a:cs typeface="Calibri"/>
              </a:rPr>
              <a:t>Future areas of interest and intersection for me are in the Raleigh/Wake Forest area, in Kenya, and in Ethiopia. These are places I have been able to witness the movement of the church and how God is raising up missionaries to go. I would be interested to see how technology is affecting these three areas differently.</a:t>
            </a:r>
          </a:p>
        </p:txBody>
      </p:sp>
      <p:sp>
        <p:nvSpPr>
          <p:cNvPr id="4" name="Slide Number Placeholder 3"/>
          <p:cNvSpPr>
            <a:spLocks noGrp="1"/>
          </p:cNvSpPr>
          <p:nvPr>
            <p:ph type="sldNum" sz="quarter" idx="5"/>
          </p:nvPr>
        </p:nvSpPr>
        <p:spPr/>
        <p:txBody>
          <a:bodyPr/>
          <a:lstStyle/>
          <a:p>
            <a:fld id="{01F2A70B-78F2-4DCF-B53B-C990D2FAFB8A}" type="slidenum">
              <a:rPr lang="en-US"/>
              <a:t>29</a:t>
            </a:fld>
            <a:endParaRPr lang="en-US"/>
          </a:p>
        </p:txBody>
      </p:sp>
    </p:spTree>
    <p:extLst>
      <p:ext uri="{BB962C8B-B14F-4D97-AF65-F5344CB8AC3E}">
        <p14:creationId xmlns:p14="http://schemas.microsoft.com/office/powerpoint/2010/main" val="1711085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rPr>
              <a:t>Transition: With this background in mind, I have been pondering three questions. </a:t>
            </a:r>
            <a:endParaRPr lang="en-US" dirty="0"/>
          </a:p>
          <a:p>
            <a:endParaRPr lang="en-US" dirty="0">
              <a:latin typeface="Calibri"/>
              <a:cs typeface="Calibri"/>
            </a:endParaRPr>
          </a:p>
          <a:p>
            <a:r>
              <a:rPr lang="en-US" dirty="0">
                <a:latin typeface="Calibri"/>
                <a:cs typeface="Calibri"/>
              </a:rPr>
              <a:t>They are:</a:t>
            </a:r>
          </a:p>
          <a:p>
            <a:endParaRPr lang="en-US" dirty="0">
              <a:latin typeface="Calibri"/>
              <a:cs typeface="Calibri"/>
            </a:endParaRPr>
          </a:p>
          <a:p>
            <a:r>
              <a:rPr lang="en-US" dirty="0">
                <a:latin typeface="Calibri"/>
                <a:cs typeface="Calibri"/>
              </a:rPr>
              <a:t>Read Slide.</a:t>
            </a:r>
          </a:p>
          <a:p>
            <a:endParaRPr lang="en-US" dirty="0">
              <a:latin typeface="Calibri"/>
              <a:cs typeface="Calibri"/>
            </a:endParaRPr>
          </a:p>
          <a:p>
            <a:r>
              <a:rPr lang="en-US" b="1" dirty="0">
                <a:latin typeface="Calibri"/>
                <a:cs typeface="Calibri"/>
              </a:rPr>
              <a:t>Transition: </a:t>
            </a:r>
            <a:r>
              <a:rPr lang="en-US" b="1" dirty="0"/>
              <a:t>As I considered these questions, I began to define a problem.</a:t>
            </a:r>
            <a:endParaRPr lang="en-US" b="1" dirty="0">
              <a:latin typeface="Calibri"/>
              <a:cs typeface="Calibri"/>
            </a:endParaRPr>
          </a:p>
        </p:txBody>
      </p:sp>
      <p:sp>
        <p:nvSpPr>
          <p:cNvPr id="4" name="Slide Number Placeholder 3"/>
          <p:cNvSpPr>
            <a:spLocks noGrp="1"/>
          </p:cNvSpPr>
          <p:nvPr>
            <p:ph type="sldNum" sz="quarter" idx="5"/>
          </p:nvPr>
        </p:nvSpPr>
        <p:spPr/>
        <p:txBody>
          <a:bodyPr/>
          <a:lstStyle/>
          <a:p>
            <a:fld id="{01F2A70B-78F2-4DCF-B53B-C990D2FAFB8A}" type="slidenum">
              <a:rPr lang="en-US"/>
              <a:t>3</a:t>
            </a:fld>
            <a:endParaRPr lang="en-US"/>
          </a:p>
        </p:txBody>
      </p:sp>
    </p:spTree>
    <p:extLst>
      <p:ext uri="{BB962C8B-B14F-4D97-AF65-F5344CB8AC3E}">
        <p14:creationId xmlns:p14="http://schemas.microsoft.com/office/powerpoint/2010/main" val="27992082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Guichun</a:t>
            </a:r>
            <a:r>
              <a:rPr lang="en-US" dirty="0"/>
              <a:t> Jun, "It is absolutely necessary that VR churches need to collaborate with the traditional churches to develop their theological foundations as well as to overcome ministerial limitations and challenges (Kim, 172–173). Furthermore, it is urgently requested that the traditional churches need to plan more sound VR churches as there are already spurious churches in VR."</a:t>
            </a:r>
          </a:p>
        </p:txBody>
      </p:sp>
      <p:sp>
        <p:nvSpPr>
          <p:cNvPr id="4" name="Slide Number Placeholder 3"/>
          <p:cNvSpPr>
            <a:spLocks noGrp="1"/>
          </p:cNvSpPr>
          <p:nvPr>
            <p:ph type="sldNum" sz="quarter" idx="5"/>
          </p:nvPr>
        </p:nvSpPr>
        <p:spPr/>
        <p:txBody>
          <a:bodyPr/>
          <a:lstStyle/>
          <a:p>
            <a:fld id="{01F2A70B-78F2-4DCF-B53B-C990D2FAFB8A}" type="slidenum">
              <a:rPr lang="en-US"/>
              <a:t>30</a:t>
            </a:fld>
            <a:endParaRPr lang="en-US"/>
          </a:p>
        </p:txBody>
      </p:sp>
    </p:spTree>
    <p:extLst>
      <p:ext uri="{BB962C8B-B14F-4D97-AF65-F5344CB8AC3E}">
        <p14:creationId xmlns:p14="http://schemas.microsoft.com/office/powerpoint/2010/main" val="32545184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ymbolMT"/>
              </a:rPr>
              <a:t>• </a:t>
            </a:r>
            <a:r>
              <a:rPr lang="en-US" sz="1800" dirty="0">
                <a:effectLst/>
                <a:latin typeface="Calibri" panose="020F0502020204030204" pitchFamily="34" charset="0"/>
              </a:rPr>
              <a:t>We must cultivate a mindset of looking out instead of looking in, so that all might hear! The need is great.</a:t>
            </a:r>
            <a:br>
              <a:rPr lang="en-US" sz="1800" dirty="0">
                <a:effectLst/>
                <a:latin typeface="Calibri" panose="020F0502020204030204" pitchFamily="34" charset="0"/>
              </a:rPr>
            </a:br>
            <a:r>
              <a:rPr lang="en-US" sz="1800" dirty="0">
                <a:effectLst/>
                <a:latin typeface="SymbolMT"/>
              </a:rPr>
              <a:t>• </a:t>
            </a:r>
            <a:r>
              <a:rPr lang="en-US" sz="1800" dirty="0">
                <a:effectLst/>
                <a:latin typeface="Calibri" panose="020F0502020204030204" pitchFamily="34" charset="0"/>
              </a:rPr>
              <a:t>We must seek to teach a more robust ecclesiology to our members. If we do this, we might encourage sending and we might be able to better navigate thorny issues in the digital age. </a:t>
            </a:r>
            <a:endParaRPr lang="en-US" dirty="0"/>
          </a:p>
          <a:p>
            <a:r>
              <a:rPr lang="en-US" sz="1800" dirty="0">
                <a:effectLst/>
                <a:latin typeface="SymbolMT"/>
              </a:rPr>
              <a:t>• </a:t>
            </a:r>
            <a:r>
              <a:rPr lang="en-US" sz="1800" dirty="0">
                <a:effectLst/>
                <a:latin typeface="Calibri" panose="020F0502020204030204" pitchFamily="34" charset="0"/>
              </a:rPr>
              <a:t>Lastly, when we teach our members about ecclesiology, we must choose a definition of the local church that highlights the ontological nature of the church as doxological, gospel- centered, Spirit-empowered, local, and sent. </a:t>
            </a:r>
            <a:endParaRPr lang="en-US" dirty="0"/>
          </a:p>
          <a:p>
            <a:r>
              <a:rPr lang="en-US" sz="1800" dirty="0">
                <a:effectLst/>
                <a:latin typeface="Calibri" panose="020F0502020204030204" pitchFamily="34" charset="0"/>
              </a:rPr>
              <a:t>I hope this has encouraged you to think more deeply about your own ecclesiological and missiological convictions, as well as how they can be applied to the already happening digital revolution.</a:t>
            </a:r>
            <a:br>
              <a:rPr lang="en-US" sz="1800" dirty="0">
                <a:effectLst/>
                <a:latin typeface="Calibri" panose="020F0502020204030204" pitchFamily="34" charset="0"/>
              </a:rPr>
            </a:br>
            <a:r>
              <a:rPr lang="en-US" sz="1800" dirty="0">
                <a:effectLst/>
                <a:latin typeface="Calibri" panose="020F0502020204030204" pitchFamily="34" charset="0"/>
              </a:rPr>
              <a:t>Thank you. </a:t>
            </a:r>
            <a:endParaRPr lang="en-US" dirty="0"/>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31</a:t>
            </a:fld>
            <a:endParaRPr lang="en-US"/>
          </a:p>
        </p:txBody>
      </p:sp>
    </p:spTree>
    <p:extLst>
      <p:ext uri="{BB962C8B-B14F-4D97-AF65-F5344CB8AC3E}">
        <p14:creationId xmlns:p14="http://schemas.microsoft.com/office/powerpoint/2010/main" val="4012730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latin typeface="Calibri"/>
                <a:cs typeface="Calibri"/>
              </a:rPr>
              <a:t>Transition: </a:t>
            </a:r>
            <a:r>
              <a:rPr lang="en-US" b="1" dirty="0"/>
              <a:t>As I considered these questions, I began to define a problem.</a:t>
            </a:r>
            <a:endParaRPr lang="en-US" b="1" dirty="0">
              <a:latin typeface="Calibri"/>
              <a:cs typeface="Calibri"/>
            </a:endParaRPr>
          </a:p>
          <a:p>
            <a:endParaRPr lang="en-US" b="1" dirty="0">
              <a:latin typeface="Calibri"/>
              <a:cs typeface="Calibri"/>
            </a:endParaRPr>
          </a:p>
          <a:p>
            <a:r>
              <a:rPr lang="en-US" dirty="0">
                <a:latin typeface="Calibri"/>
                <a:cs typeface="Calibri"/>
              </a:rPr>
              <a:t>This problem is a lack of going.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rPr>
              <a:t>This is not a new problem. Many books, papers, and blog posts have been written about this recently. The church is struggling to raise up and send out members from their pews. Now, this is not all churches, but there are many that are struggling. </a:t>
            </a:r>
            <a:endParaRPr lang="en-US" dirty="0"/>
          </a:p>
          <a:p>
            <a:endParaRPr lang="en-US" b="1" dirty="0">
              <a:latin typeface="Calibri"/>
              <a:cs typeface="Calibri"/>
            </a:endParaRPr>
          </a:p>
          <a:p>
            <a:endParaRPr lang="en-US" dirty="0">
              <a:latin typeface="Calibri"/>
              <a:cs typeface="Calibri"/>
            </a:endParaRPr>
          </a:p>
          <a:p>
            <a:r>
              <a:rPr lang="en-US" dirty="0">
                <a:latin typeface="Calibri"/>
                <a:cs typeface="Calibri"/>
              </a:rPr>
              <a:t>To take this deeper, I theorize our lack of going stems from the fact that "READ SLIDE."</a:t>
            </a:r>
          </a:p>
          <a:p>
            <a:endParaRPr lang="en-US" dirty="0">
              <a:latin typeface="Calibri"/>
              <a:cs typeface="Calibri"/>
            </a:endParaRPr>
          </a:p>
          <a:p>
            <a:r>
              <a:rPr lang="en-US" dirty="0">
                <a:latin typeface="Calibri"/>
                <a:cs typeface="Calibri"/>
              </a:rPr>
              <a:t>As you hear this statement, you might think, what are we missing? How might we fix this?</a:t>
            </a:r>
          </a:p>
        </p:txBody>
      </p:sp>
      <p:sp>
        <p:nvSpPr>
          <p:cNvPr id="4" name="Slide Number Placeholder 3"/>
          <p:cNvSpPr>
            <a:spLocks noGrp="1"/>
          </p:cNvSpPr>
          <p:nvPr>
            <p:ph type="sldNum" sz="quarter" idx="5"/>
          </p:nvPr>
        </p:nvSpPr>
        <p:spPr/>
        <p:txBody>
          <a:bodyPr/>
          <a:lstStyle/>
          <a:p>
            <a:fld id="{01F2A70B-78F2-4DCF-B53B-C990D2FAFB8A}" type="slidenum">
              <a:rPr lang="en-US"/>
              <a:t>4</a:t>
            </a:fld>
            <a:endParaRPr lang="en-US"/>
          </a:p>
        </p:txBody>
      </p:sp>
    </p:spTree>
    <p:extLst>
      <p:ext uri="{BB962C8B-B14F-4D97-AF65-F5344CB8AC3E}">
        <p14:creationId xmlns:p14="http://schemas.microsoft.com/office/powerpoint/2010/main" val="29983345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rPr>
              <a:t>I would propose the following: We must teach our members to have a more robust understanding of the church that includes the fact that churches are ontologically sent by God to be witnesses to the ends of the church! </a:t>
            </a:r>
          </a:p>
          <a:p>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Thus, we have lost the meaning of how the church should be looking outward to the lost. We want the church to be a kingdom outpost that brings the Gospel to the nations, not a social club that provides fellowship for believers. We also do not want the church to be a place of consumerism, where people come and consume media and it never effects change in their daily lives. </a:t>
            </a:r>
            <a:endParaRPr lang="en-US" dirty="0"/>
          </a:p>
          <a:p>
            <a:endParaRPr lang="en-US" sz="1800" dirty="0">
              <a:effectLst/>
              <a:latin typeface="CourierNewPSMT" panose="02070309020205020404" pitchFamily="49" charset="0"/>
            </a:endParaRPr>
          </a:p>
          <a:p>
            <a:r>
              <a:rPr lang="en-US" sz="1800" dirty="0">
                <a:effectLst/>
                <a:latin typeface="CourierNewPSMT" panose="02070309020205020404" pitchFamily="49" charset="0"/>
              </a:rPr>
              <a:t>o </a:t>
            </a:r>
            <a:r>
              <a:rPr lang="en-US" sz="1800" dirty="0">
                <a:effectLst/>
                <a:latin typeface="Calibri" panose="020F0502020204030204" pitchFamily="34" charset="0"/>
              </a:rPr>
              <a:t>We want our church members to recognize that all are called to be witnesses and ambassadors for Christ, while some are called to do this vocationally by being missionaries. </a:t>
            </a:r>
          </a:p>
          <a:p>
            <a:endParaRPr lang="en-US" sz="1800" dirty="0">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rPr>
              <a:t>Transition: So, what would teaching a better ecclesiology to our members result in? </a:t>
            </a:r>
            <a:endParaRPr lang="en-US" dirty="0"/>
          </a:p>
          <a:p>
            <a:endParaRPr lang="en-US" dirty="0"/>
          </a:p>
          <a:p>
            <a:endParaRPr lang="en-US" dirty="0">
              <a:latin typeface="Calibri"/>
              <a:ea typeface="Calibri"/>
              <a:cs typeface="Calibri"/>
            </a:endParaRPr>
          </a:p>
        </p:txBody>
      </p:sp>
      <p:sp>
        <p:nvSpPr>
          <p:cNvPr id="4" name="Slide Number Placeholder 3"/>
          <p:cNvSpPr>
            <a:spLocks noGrp="1"/>
          </p:cNvSpPr>
          <p:nvPr>
            <p:ph type="sldNum" sz="quarter" idx="5"/>
          </p:nvPr>
        </p:nvSpPr>
        <p:spPr/>
        <p:txBody>
          <a:bodyPr/>
          <a:lstStyle/>
          <a:p>
            <a:fld id="{01F2A70B-78F2-4DCF-B53B-C990D2FAFB8A}" type="slidenum">
              <a:rPr lang="en-US"/>
              <a:t>5</a:t>
            </a:fld>
            <a:endParaRPr lang="en-US"/>
          </a:p>
        </p:txBody>
      </p:sp>
    </p:spTree>
    <p:extLst>
      <p:ext uri="{BB962C8B-B14F-4D97-AF65-F5344CB8AC3E}">
        <p14:creationId xmlns:p14="http://schemas.microsoft.com/office/powerpoint/2010/main" val="1846991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b="1" dirty="0">
              <a:effectLst/>
              <a:latin typeface="Calibri" panose="020F0502020204030204" pitchFamily="34" charset="0"/>
            </a:endParaRPr>
          </a:p>
          <a:p>
            <a:r>
              <a:rPr lang="en-US" sz="1800" b="1" dirty="0">
                <a:effectLst/>
                <a:latin typeface="Calibri" panose="020F0502020204030204" pitchFamily="34" charset="0"/>
              </a:rPr>
              <a:t>Transition: So, what would teaching a better ecclesiology to our members result in? </a:t>
            </a:r>
            <a:endParaRPr lang="en-US" dirty="0"/>
          </a:p>
          <a:p>
            <a:endParaRPr lang="en-US" dirty="0">
              <a:latin typeface="Calibri"/>
              <a:ea typeface="Calibri"/>
              <a:cs typeface="Calibri"/>
            </a:endParaRPr>
          </a:p>
          <a:p>
            <a:r>
              <a:rPr lang="en-US" dirty="0">
                <a:latin typeface="Calibri"/>
                <a:ea typeface="Calibri"/>
                <a:cs typeface="Calibri"/>
              </a:rPr>
              <a:t>READ SLIDE.</a:t>
            </a:r>
          </a:p>
          <a:p>
            <a:endParaRPr lang="en-US" dirty="0">
              <a:latin typeface="Calibri"/>
              <a:ea typeface="Calibri"/>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rPr>
              <a:t>At this point, you may be thinking about a few questions. Why does this matter? And what kind of ecclesiology should we be teaching our members? And how does ecclesiology help us answer thorny missiological questions? </a:t>
            </a:r>
            <a:endParaRPr lang="en-US" dirty="0"/>
          </a:p>
          <a:p>
            <a:endParaRPr lang="en-US" dirty="0">
              <a:latin typeface="Calibri"/>
              <a:ea typeface="Calibri"/>
              <a:cs typeface="Calibri"/>
            </a:endParaRPr>
          </a:p>
          <a:p>
            <a:endParaRPr lang="en-US" dirty="0">
              <a:latin typeface="Calibri"/>
              <a:ea typeface="Calibri"/>
              <a:cs typeface="Calibri"/>
            </a:endParaRPr>
          </a:p>
        </p:txBody>
      </p:sp>
      <p:sp>
        <p:nvSpPr>
          <p:cNvPr id="4" name="Slide Number Placeholder 3"/>
          <p:cNvSpPr>
            <a:spLocks noGrp="1"/>
          </p:cNvSpPr>
          <p:nvPr>
            <p:ph type="sldNum" sz="quarter" idx="5"/>
          </p:nvPr>
        </p:nvSpPr>
        <p:spPr/>
        <p:txBody>
          <a:bodyPr/>
          <a:lstStyle/>
          <a:p>
            <a:fld id="{01F2A70B-78F2-4DCF-B53B-C990D2FAFB8A}" type="slidenum">
              <a:rPr lang="en-US"/>
              <a:t>6</a:t>
            </a:fld>
            <a:endParaRPr lang="en-US"/>
          </a:p>
        </p:txBody>
      </p:sp>
    </p:spTree>
    <p:extLst>
      <p:ext uri="{BB962C8B-B14F-4D97-AF65-F5344CB8AC3E}">
        <p14:creationId xmlns:p14="http://schemas.microsoft.com/office/powerpoint/2010/main" val="29326985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rPr>
              <a:t>At this point, you may be thinking about a few questions. Why does this matter? And what kind of ecclesiology should we be teaching our members? And how does ecclesiology help us answer thorny missiological questions? </a:t>
            </a:r>
            <a:endParaRPr lang="en-US" dirty="0"/>
          </a:p>
          <a:p>
            <a:endParaRPr lang="en-US" dirty="0"/>
          </a:p>
        </p:txBody>
      </p:sp>
      <p:sp>
        <p:nvSpPr>
          <p:cNvPr id="4" name="Slide Number Placeholder 3"/>
          <p:cNvSpPr>
            <a:spLocks noGrp="1"/>
          </p:cNvSpPr>
          <p:nvPr>
            <p:ph type="sldNum" sz="quarter" idx="5"/>
          </p:nvPr>
        </p:nvSpPr>
        <p:spPr/>
        <p:txBody>
          <a:bodyPr/>
          <a:lstStyle/>
          <a:p>
            <a:fld id="{01F2A70B-78F2-4DCF-B53B-C990D2FAFB8A}" type="slidenum">
              <a:rPr lang="en-US" smtClean="0"/>
              <a:t>7</a:t>
            </a:fld>
            <a:endParaRPr lang="en-US"/>
          </a:p>
        </p:txBody>
      </p:sp>
    </p:spTree>
    <p:extLst>
      <p:ext uri="{BB962C8B-B14F-4D97-AF65-F5344CB8AC3E}">
        <p14:creationId xmlns:p14="http://schemas.microsoft.com/office/powerpoint/2010/main" val="28217423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ea typeface="Calibri"/>
                <a:cs typeface="Calibri"/>
              </a:rPr>
              <a:t>As we think about the reality of this number, and how large it is, it should create some urgency in us and in our congregations. Yet, why are people still not going? Let me remind you of my premise, that church members need to develop a better ecclesiology, which in turn might result in more EV, DISC, and sending. This also hopefully results in being able to answer thorny missiological questions!</a:t>
            </a:r>
          </a:p>
          <a:p>
            <a:endParaRPr lang="en-US" dirty="0">
              <a:latin typeface="Calibri"/>
              <a:ea typeface="Calibri"/>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rPr>
              <a:t>Second, what kind of ecclesiology should we be teaching our members? Well, I am glad you asked. </a:t>
            </a:r>
            <a:endParaRPr lang="en-US" dirty="0"/>
          </a:p>
          <a:p>
            <a:endParaRPr lang="en-US" dirty="0">
              <a:latin typeface="Calibri"/>
              <a:ea typeface="Calibri"/>
              <a:cs typeface="Calibri"/>
            </a:endParaRPr>
          </a:p>
        </p:txBody>
      </p:sp>
      <p:sp>
        <p:nvSpPr>
          <p:cNvPr id="4" name="Slide Number Placeholder 3"/>
          <p:cNvSpPr>
            <a:spLocks noGrp="1"/>
          </p:cNvSpPr>
          <p:nvPr>
            <p:ph type="sldNum" sz="quarter" idx="5"/>
          </p:nvPr>
        </p:nvSpPr>
        <p:spPr/>
        <p:txBody>
          <a:bodyPr/>
          <a:lstStyle/>
          <a:p>
            <a:fld id="{01F2A70B-78F2-4DCF-B53B-C990D2FAFB8A}" type="slidenum">
              <a:rPr lang="en-US"/>
              <a:t>8</a:t>
            </a:fld>
            <a:endParaRPr lang="en-US"/>
          </a:p>
        </p:txBody>
      </p:sp>
    </p:spTree>
    <p:extLst>
      <p:ext uri="{BB962C8B-B14F-4D97-AF65-F5344CB8AC3E}">
        <p14:creationId xmlns:p14="http://schemas.microsoft.com/office/powerpoint/2010/main" val="2537110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SymbolMT"/>
              </a:rPr>
              <a:t>• </a:t>
            </a:r>
            <a:r>
              <a:rPr lang="en-US" sz="1800" dirty="0">
                <a:effectLst/>
                <a:latin typeface="Calibri" panose="020F0502020204030204" pitchFamily="34" charset="0"/>
              </a:rPr>
              <a:t>This brings us to the question, what makes a church a church? </a:t>
            </a:r>
            <a:r>
              <a:rPr lang="en-US" sz="1800" dirty="0">
                <a:effectLst/>
                <a:latin typeface="CourierNewPSMT" panose="02070309020205020404" pitchFamily="49" charset="0"/>
              </a:rPr>
              <a:t>o </a:t>
            </a:r>
            <a:r>
              <a:rPr lang="en-US" sz="1800" dirty="0">
                <a:effectLst/>
                <a:latin typeface="Calibri" panose="020F0502020204030204" pitchFamily="34" charset="0"/>
              </a:rPr>
              <a:t>Is it a people, a building, a certain size? </a:t>
            </a:r>
          </a:p>
          <a:p>
            <a:endParaRPr lang="en-US" dirty="0"/>
          </a:p>
          <a:p>
            <a:r>
              <a:rPr lang="en-US" sz="1800" dirty="0">
                <a:effectLst/>
                <a:latin typeface="CourierNewPSMT" panose="02070309020205020404" pitchFamily="49" charset="0"/>
              </a:rPr>
              <a:t>o </a:t>
            </a:r>
            <a:r>
              <a:rPr lang="en-US" sz="1800" dirty="0">
                <a:effectLst/>
                <a:latin typeface="Calibri" panose="020F0502020204030204" pitchFamily="34" charset="0"/>
              </a:rPr>
              <a:t>Is a church defined by its goals, characteristics, or functions? Or all three?</a:t>
            </a:r>
            <a:br>
              <a:rPr lang="en-US" sz="1800" dirty="0">
                <a:effectLst/>
                <a:latin typeface="Calibri" panose="020F0502020204030204" pitchFamily="34" charset="0"/>
              </a:rPr>
            </a:br>
            <a:endParaRPr lang="en-US" sz="1800" dirty="0">
              <a:effectLst/>
              <a:latin typeface="Calibri" panose="020F0502020204030204" pitchFamily="34" charset="0"/>
            </a:endParaRPr>
          </a:p>
          <a:p>
            <a:r>
              <a:rPr lang="en-US" sz="1800" dirty="0">
                <a:effectLst/>
                <a:latin typeface="SymbolMT"/>
              </a:rPr>
              <a:t>• </a:t>
            </a:r>
            <a:r>
              <a:rPr lang="en-US" sz="1800" dirty="0">
                <a:effectLst/>
                <a:latin typeface="Calibri" panose="020F0502020204030204" pitchFamily="34" charset="0"/>
              </a:rPr>
              <a:t>This is a question of ontology, of being. What about a church’s being should propel us toward evangelism, discipleship, and church planting?</a:t>
            </a:r>
            <a:br>
              <a:rPr lang="en-US" sz="1800" dirty="0">
                <a:effectLst/>
                <a:latin typeface="Calibri" panose="020F0502020204030204" pitchFamily="34" charset="0"/>
              </a:rPr>
            </a:br>
            <a:endParaRPr lang="en-US" sz="1800" dirty="0">
              <a:effectLst/>
              <a:latin typeface="Calibri" panose="020F0502020204030204" pitchFamily="34" charset="0"/>
            </a:endParaRPr>
          </a:p>
          <a:p>
            <a:r>
              <a:rPr lang="en-US" sz="1800" dirty="0">
                <a:effectLst/>
                <a:latin typeface="SymbolMT"/>
              </a:rPr>
              <a:t>• </a:t>
            </a:r>
            <a:r>
              <a:rPr lang="en-US" sz="1800" dirty="0">
                <a:effectLst/>
                <a:latin typeface="Calibri" panose="020F0502020204030204" pitchFamily="34" charset="0"/>
              </a:rPr>
              <a:t>Over the next few slides, I will discuss different definitions presented by current theologians.</a:t>
            </a:r>
            <a:br>
              <a:rPr lang="en-US" sz="1800" dirty="0">
                <a:effectLst/>
                <a:latin typeface="Calibri" panose="020F0502020204030204" pitchFamily="34" charset="0"/>
              </a:rPr>
            </a:br>
            <a:endParaRPr lang="en-US" sz="1800" dirty="0">
              <a:effectLst/>
              <a:latin typeface="Calibri" panose="020F0502020204030204" pitchFamily="34" charset="0"/>
            </a:endParaRPr>
          </a:p>
          <a:p>
            <a:r>
              <a:rPr lang="en-US" sz="1800" dirty="0">
                <a:effectLst/>
                <a:latin typeface="SymbolMT"/>
              </a:rPr>
              <a:t>• </a:t>
            </a:r>
            <a:r>
              <a:rPr lang="en-US" sz="1800" dirty="0">
                <a:effectLst/>
                <a:latin typeface="Calibri" panose="020F0502020204030204" pitchFamily="34" charset="0"/>
              </a:rPr>
              <a:t>After presenting these definitions, I will try to synthesize them into a framework that we can teach our members.</a:t>
            </a:r>
            <a:br>
              <a:rPr lang="en-US" sz="1800" dirty="0">
                <a:effectLst/>
                <a:latin typeface="Calibri" panose="020F0502020204030204" pitchFamily="34" charset="0"/>
              </a:rPr>
            </a:br>
            <a:endParaRPr lang="en-US" sz="1800" dirty="0">
              <a:effectLst/>
              <a:latin typeface="Calibri" panose="020F0502020204030204" pitchFamily="34" charset="0"/>
            </a:endParaRPr>
          </a:p>
          <a:p>
            <a:r>
              <a:rPr lang="en-US" sz="1800" dirty="0">
                <a:effectLst/>
                <a:latin typeface="SymbolMT"/>
              </a:rPr>
              <a:t>• </a:t>
            </a:r>
            <a:r>
              <a:rPr lang="en-US" sz="1800" dirty="0">
                <a:effectLst/>
                <a:latin typeface="Calibri" panose="020F0502020204030204" pitchFamily="34" charset="0"/>
              </a:rPr>
              <a:t>This framework will also help us interpret these thorny missiological questions. </a:t>
            </a:r>
            <a:endParaRPr lang="en-US" dirty="0"/>
          </a:p>
          <a:p>
            <a:endParaRPr lang="en-US" dirty="0">
              <a:latin typeface="Calibri"/>
              <a:ea typeface="Calibri"/>
              <a:cs typeface="Calibri"/>
            </a:endParaRPr>
          </a:p>
          <a:p>
            <a:r>
              <a:rPr lang="en-US" dirty="0">
                <a:latin typeface="Calibri"/>
                <a:ea typeface="Calibri"/>
                <a:cs typeface="Calibri"/>
              </a:rPr>
              <a:t>Before doing so, I want to show you a secular definition.</a:t>
            </a:r>
          </a:p>
        </p:txBody>
      </p:sp>
      <p:sp>
        <p:nvSpPr>
          <p:cNvPr id="4" name="Slide Number Placeholder 3"/>
          <p:cNvSpPr>
            <a:spLocks noGrp="1"/>
          </p:cNvSpPr>
          <p:nvPr>
            <p:ph type="sldNum" sz="quarter" idx="5"/>
          </p:nvPr>
        </p:nvSpPr>
        <p:spPr/>
        <p:txBody>
          <a:bodyPr/>
          <a:lstStyle/>
          <a:p>
            <a:fld id="{01F2A70B-78F2-4DCF-B53B-C990D2FAFB8A}" type="slidenum">
              <a:rPr lang="en-US"/>
              <a:t>9</a:t>
            </a:fld>
            <a:endParaRPr lang="en-US"/>
          </a:p>
        </p:txBody>
      </p:sp>
    </p:spTree>
    <p:extLst>
      <p:ext uri="{BB962C8B-B14F-4D97-AF65-F5344CB8AC3E}">
        <p14:creationId xmlns:p14="http://schemas.microsoft.com/office/powerpoint/2010/main" val="2186774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544" y="758952"/>
            <a:ext cx="9415867" cy="4041648"/>
          </a:xfrm>
        </p:spPr>
        <p:txBody>
          <a:bodyPr anchor="b">
            <a:normAutofit/>
          </a:bodyPr>
          <a:lstStyle>
            <a:lvl1pPr algn="l">
              <a:lnSpc>
                <a:spcPct val="85000"/>
              </a:lnSpc>
              <a:defRPr sz="12797" baseline="0">
                <a:solidFill>
                  <a:schemeClr val="tx1"/>
                </a:solidFill>
              </a:defRPr>
            </a:lvl1pPr>
          </a:lstStyle>
          <a:p>
            <a:r>
              <a:rPr lang="en-US"/>
              <a:t>Click to edit Master title style</a:t>
            </a:r>
          </a:p>
        </p:txBody>
      </p:sp>
      <p:sp>
        <p:nvSpPr>
          <p:cNvPr id="3" name="Subtitle 2"/>
          <p:cNvSpPr>
            <a:spLocks noGrp="1"/>
          </p:cNvSpPr>
          <p:nvPr>
            <p:ph type="subTitle" idx="1"/>
          </p:nvPr>
        </p:nvSpPr>
        <p:spPr>
          <a:xfrm>
            <a:off x="1261544" y="4800600"/>
            <a:ext cx="9415867" cy="1691640"/>
          </a:xfrm>
        </p:spPr>
        <p:txBody>
          <a:bodyPr>
            <a:normAutofit/>
          </a:bodyPr>
          <a:lstStyle>
            <a:lvl1pPr marL="0" indent="0" algn="l">
              <a:buNone/>
              <a:defRPr sz="3910" baseline="0">
                <a:solidFill>
                  <a:schemeClr val="tx1">
                    <a:lumMod val="75000"/>
                  </a:schemeClr>
                </a:solidFill>
              </a:defRPr>
            </a:lvl1pPr>
            <a:lvl2pPr marL="812582" indent="0" algn="ctr">
              <a:buNone/>
              <a:defRPr sz="3910"/>
            </a:lvl2pPr>
            <a:lvl3pPr marL="1625163" indent="0" algn="ctr">
              <a:buNone/>
              <a:defRPr sz="3910"/>
            </a:lvl3pPr>
            <a:lvl4pPr marL="2437745" indent="0" algn="ctr">
              <a:buNone/>
              <a:defRPr sz="3555"/>
            </a:lvl4pPr>
            <a:lvl5pPr marL="3250326" indent="0" algn="ctr">
              <a:buNone/>
              <a:defRPr sz="3555"/>
            </a:lvl5pPr>
            <a:lvl6pPr marL="4062908" indent="0" algn="ctr">
              <a:buNone/>
              <a:defRPr sz="3555"/>
            </a:lvl6pPr>
            <a:lvl7pPr marL="4875489" indent="0" algn="ctr">
              <a:buNone/>
              <a:defRPr sz="3555"/>
            </a:lvl7pPr>
            <a:lvl8pPr marL="5688071" indent="0" algn="ctr">
              <a:buNone/>
              <a:defRPr sz="3555"/>
            </a:lvl8pPr>
            <a:lvl9pPr marL="6500652" indent="0" algn="ctr">
              <a:buNone/>
              <a:defRPr sz="3555"/>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3/15/24</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a:p>
        </p:txBody>
      </p:sp>
      <p:sp>
        <p:nvSpPr>
          <p:cNvPr id="7" name="Rectangle 6"/>
          <p:cNvSpPr/>
          <p:nvPr/>
        </p:nvSpPr>
        <p:spPr>
          <a:xfrm>
            <a:off x="0" y="0"/>
            <a:ext cx="45708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181460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33E54A-A8CA-48C1-9504-691B58049D29}" type="datetimeFigureOut">
              <a:rPr lang="en-US" dirty="0"/>
              <a:t>3/15/24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666970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6448" y="381000"/>
            <a:ext cx="2475855"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1801" y="381000"/>
            <a:ext cx="7732286"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F6C806-BBF7-471C-9527-881CE2266695}" type="datetimeFigureOut">
              <a:rPr lang="en-US" dirty="0"/>
              <a:t>3/15/24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150434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C94063-DF36-4330-A365-08DA1FA5B7D6}" type="datetimeFigureOut">
              <a:rPr lang="en-US" dirty="0"/>
              <a:t>3/15/24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934567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544" y="758952"/>
            <a:ext cx="9415867" cy="4041648"/>
          </a:xfrm>
        </p:spPr>
        <p:txBody>
          <a:bodyPr anchor="b">
            <a:normAutofit/>
          </a:bodyPr>
          <a:lstStyle>
            <a:lvl1pPr>
              <a:lnSpc>
                <a:spcPct val="85000"/>
              </a:lnSpc>
              <a:defRPr sz="12797" b="0"/>
            </a:lvl1pPr>
          </a:lstStyle>
          <a:p>
            <a:r>
              <a:rPr lang="en-US"/>
              <a:t>Click to edit Master title style</a:t>
            </a:r>
          </a:p>
        </p:txBody>
      </p:sp>
      <p:sp>
        <p:nvSpPr>
          <p:cNvPr id="3" name="Text Placeholder 2"/>
          <p:cNvSpPr>
            <a:spLocks noGrp="1"/>
          </p:cNvSpPr>
          <p:nvPr>
            <p:ph type="body" idx="1"/>
          </p:nvPr>
        </p:nvSpPr>
        <p:spPr>
          <a:xfrm>
            <a:off x="1261544" y="4800600"/>
            <a:ext cx="9415867" cy="1691640"/>
          </a:xfrm>
        </p:spPr>
        <p:txBody>
          <a:bodyPr anchor="t">
            <a:normAutofit/>
          </a:bodyPr>
          <a:lstStyle>
            <a:lvl1pPr marL="0" indent="0">
              <a:buNone/>
              <a:defRPr sz="3910">
                <a:solidFill>
                  <a:schemeClr val="tx1">
                    <a:lumMod val="65000"/>
                    <a:lumOff val="35000"/>
                  </a:schemeClr>
                </a:solidFill>
              </a:defRPr>
            </a:lvl1pPr>
            <a:lvl2pPr marL="812582" indent="0">
              <a:buNone/>
              <a:defRPr sz="3199">
                <a:solidFill>
                  <a:schemeClr val="tx1">
                    <a:tint val="75000"/>
                  </a:schemeClr>
                </a:solidFill>
              </a:defRPr>
            </a:lvl2pPr>
            <a:lvl3pPr marL="1625163" indent="0">
              <a:buNone/>
              <a:defRPr sz="2844">
                <a:solidFill>
                  <a:schemeClr val="tx1">
                    <a:tint val="75000"/>
                  </a:schemeClr>
                </a:solidFill>
              </a:defRPr>
            </a:lvl3pPr>
            <a:lvl4pPr marL="2437745" indent="0">
              <a:buNone/>
              <a:defRPr sz="2488">
                <a:solidFill>
                  <a:schemeClr val="tx1">
                    <a:tint val="75000"/>
                  </a:schemeClr>
                </a:solidFill>
              </a:defRPr>
            </a:lvl4pPr>
            <a:lvl5pPr marL="3250326" indent="0">
              <a:buNone/>
              <a:defRPr sz="2488">
                <a:solidFill>
                  <a:schemeClr val="tx1">
                    <a:tint val="75000"/>
                  </a:schemeClr>
                </a:solidFill>
              </a:defRPr>
            </a:lvl5pPr>
            <a:lvl6pPr marL="4062908" indent="0">
              <a:buNone/>
              <a:defRPr sz="2488">
                <a:solidFill>
                  <a:schemeClr val="tx1">
                    <a:tint val="75000"/>
                  </a:schemeClr>
                </a:solidFill>
              </a:defRPr>
            </a:lvl6pPr>
            <a:lvl7pPr marL="4875489" indent="0">
              <a:buNone/>
              <a:defRPr sz="2488">
                <a:solidFill>
                  <a:schemeClr val="tx1">
                    <a:tint val="75000"/>
                  </a:schemeClr>
                </a:solidFill>
              </a:defRPr>
            </a:lvl7pPr>
            <a:lvl8pPr marL="5688071" indent="0">
              <a:buNone/>
              <a:defRPr sz="2488">
                <a:solidFill>
                  <a:schemeClr val="tx1">
                    <a:tint val="75000"/>
                  </a:schemeClr>
                </a:solidFill>
              </a:defRPr>
            </a:lvl8pPr>
            <a:lvl9pPr marL="6500652" indent="0">
              <a:buNone/>
              <a:defRPr sz="248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8A7C6C-0F39-4D70-8E8D-FE5B9C95FA73}" type="datetimeFigureOut">
              <a:rPr lang="en-US" dirty="0"/>
              <a:t>3/15/24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
        <p:nvSpPr>
          <p:cNvPr id="7" name="Rectangle 6"/>
          <p:cNvSpPr/>
          <p:nvPr/>
        </p:nvSpPr>
        <p:spPr>
          <a:xfrm>
            <a:off x="0" y="0"/>
            <a:ext cx="45708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4427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61543" y="1828801"/>
            <a:ext cx="4479393" cy="4351337"/>
          </a:xfrm>
        </p:spPr>
        <p:txBody>
          <a:bodyPr/>
          <a:lstStyle>
            <a:lvl1pPr>
              <a:defRPr sz="3199"/>
            </a:lvl1pPr>
            <a:lvl2pPr>
              <a:defRPr sz="2844"/>
            </a:lvl2pPr>
            <a:lvl3pPr>
              <a:defRPr sz="2488"/>
            </a:lvl3pPr>
            <a:lvl4pPr>
              <a:defRPr sz="2488"/>
            </a:lvl4pPr>
            <a:lvl5pPr>
              <a:defRPr sz="2488"/>
            </a:lvl5pPr>
            <a:lvl6pPr>
              <a:defRPr sz="2488"/>
            </a:lvl6pPr>
            <a:lvl7pPr>
              <a:defRPr sz="2488"/>
            </a:lvl7pPr>
            <a:lvl8pPr>
              <a:defRPr sz="2488"/>
            </a:lvl8pPr>
            <a:lvl9pPr>
              <a:defRPr sz="248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24885" y="1828801"/>
            <a:ext cx="4479393" cy="4351337"/>
          </a:xfrm>
        </p:spPr>
        <p:txBody>
          <a:bodyPr/>
          <a:lstStyle>
            <a:lvl1pPr>
              <a:defRPr sz="3199"/>
            </a:lvl1pPr>
            <a:lvl2pPr>
              <a:defRPr sz="2844"/>
            </a:lvl2pPr>
            <a:lvl3pPr>
              <a:defRPr sz="2488"/>
            </a:lvl3pPr>
            <a:lvl4pPr>
              <a:defRPr sz="2488"/>
            </a:lvl4pPr>
            <a:lvl5pPr>
              <a:defRPr sz="2488"/>
            </a:lvl5pPr>
            <a:lvl6pPr>
              <a:defRPr sz="2488"/>
            </a:lvl6pPr>
            <a:lvl7pPr>
              <a:defRPr sz="2488"/>
            </a:lvl7pPr>
            <a:lvl8pPr>
              <a:defRPr sz="2488"/>
            </a:lvl8pPr>
            <a:lvl9pPr>
              <a:defRPr sz="248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FCFA4AC-08CC-42CE-BD01-C191750A04EC}" type="datetimeFigureOut">
              <a:rPr lang="en-US" dirty="0"/>
              <a:t>3/15/24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772382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61543" y="1713655"/>
            <a:ext cx="4479393" cy="731520"/>
          </a:xfrm>
        </p:spPr>
        <p:txBody>
          <a:bodyPr anchor="b">
            <a:normAutofit/>
          </a:bodyPr>
          <a:lstStyle>
            <a:lvl1pPr marL="0" indent="0">
              <a:spcBef>
                <a:spcPts val="0"/>
              </a:spcBef>
              <a:buNone/>
              <a:defRPr sz="3555" b="0">
                <a:solidFill>
                  <a:schemeClr val="tx2"/>
                </a:solidFill>
              </a:defRPr>
            </a:lvl1pPr>
            <a:lvl2pPr marL="812582" indent="0">
              <a:buNone/>
              <a:defRPr sz="3555" b="1"/>
            </a:lvl2pPr>
            <a:lvl3pPr marL="1625163" indent="0">
              <a:buNone/>
              <a:defRPr sz="3199" b="1"/>
            </a:lvl3pPr>
            <a:lvl4pPr marL="2437745" indent="0">
              <a:buNone/>
              <a:defRPr sz="2844" b="1"/>
            </a:lvl4pPr>
            <a:lvl5pPr marL="3250326" indent="0">
              <a:buNone/>
              <a:defRPr sz="2844" b="1"/>
            </a:lvl5pPr>
            <a:lvl6pPr marL="4062908" indent="0">
              <a:buNone/>
              <a:defRPr sz="2844" b="1"/>
            </a:lvl6pPr>
            <a:lvl7pPr marL="4875489" indent="0">
              <a:buNone/>
              <a:defRPr sz="2844" b="1"/>
            </a:lvl7pPr>
            <a:lvl8pPr marL="5688071" indent="0">
              <a:buNone/>
              <a:defRPr sz="2844" b="1"/>
            </a:lvl8pPr>
            <a:lvl9pPr marL="6500652" indent="0">
              <a:buNone/>
              <a:defRPr sz="2844" b="1"/>
            </a:lvl9pPr>
          </a:lstStyle>
          <a:p>
            <a:pPr lvl="0"/>
            <a:r>
              <a:rPr lang="en-US"/>
              <a:t>Click to edit Master text styles</a:t>
            </a:r>
          </a:p>
        </p:txBody>
      </p:sp>
      <p:sp>
        <p:nvSpPr>
          <p:cNvPr id="4" name="Content Placeholder 3"/>
          <p:cNvSpPr>
            <a:spLocks noGrp="1"/>
          </p:cNvSpPr>
          <p:nvPr>
            <p:ph sz="half" idx="2"/>
          </p:nvPr>
        </p:nvSpPr>
        <p:spPr>
          <a:xfrm>
            <a:off x="1261543" y="2507550"/>
            <a:ext cx="4479393" cy="3664650"/>
          </a:xfrm>
        </p:spPr>
        <p:txBody>
          <a:bodyPr/>
          <a:lstStyle>
            <a:lvl1pPr>
              <a:defRPr sz="3199"/>
            </a:lvl1pPr>
            <a:lvl2pPr>
              <a:defRPr sz="2844"/>
            </a:lvl2pPr>
            <a:lvl3pPr>
              <a:defRPr sz="2488"/>
            </a:lvl3pPr>
            <a:lvl4pPr>
              <a:defRPr sz="2488"/>
            </a:lvl4pPr>
            <a:lvl5pPr>
              <a:defRPr sz="2488"/>
            </a:lvl5pPr>
            <a:lvl6pPr>
              <a:defRPr sz="2488"/>
            </a:lvl6pPr>
            <a:lvl7pPr>
              <a:defRPr sz="2488"/>
            </a:lvl7pPr>
            <a:lvl8pPr>
              <a:defRPr sz="2488"/>
            </a:lvl8pPr>
            <a:lvl9pPr>
              <a:defRPr sz="248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24885" y="1713655"/>
            <a:ext cx="4479393" cy="731520"/>
          </a:xfrm>
        </p:spPr>
        <p:txBody>
          <a:bodyPr anchor="b">
            <a:normAutofit/>
          </a:bodyPr>
          <a:lstStyle>
            <a:lvl1pPr marL="0" indent="0">
              <a:lnSpc>
                <a:spcPct val="95000"/>
              </a:lnSpc>
              <a:spcBef>
                <a:spcPts val="0"/>
              </a:spcBef>
              <a:buNone/>
              <a:defRPr lang="en-US" sz="3555" b="0" kern="1200" dirty="0">
                <a:solidFill>
                  <a:schemeClr val="tx2"/>
                </a:solidFill>
                <a:latin typeface="+mn-lt"/>
                <a:ea typeface="+mn-ea"/>
                <a:cs typeface="+mn-cs"/>
              </a:defRPr>
            </a:lvl1pPr>
            <a:lvl2pPr marL="812582" indent="0">
              <a:buNone/>
              <a:defRPr sz="3555" b="1"/>
            </a:lvl2pPr>
            <a:lvl3pPr marL="1625163" indent="0">
              <a:buNone/>
              <a:defRPr sz="3199" b="1"/>
            </a:lvl3pPr>
            <a:lvl4pPr marL="2437745" indent="0">
              <a:buNone/>
              <a:defRPr sz="2844" b="1"/>
            </a:lvl4pPr>
            <a:lvl5pPr marL="3250326" indent="0">
              <a:buNone/>
              <a:defRPr sz="2844" b="1"/>
            </a:lvl5pPr>
            <a:lvl6pPr marL="4062908" indent="0">
              <a:buNone/>
              <a:defRPr sz="2844" b="1"/>
            </a:lvl6pPr>
            <a:lvl7pPr marL="4875489" indent="0">
              <a:buNone/>
              <a:defRPr sz="2844" b="1"/>
            </a:lvl7pPr>
            <a:lvl8pPr marL="5688071" indent="0">
              <a:buNone/>
              <a:defRPr sz="2844" b="1"/>
            </a:lvl8pPr>
            <a:lvl9pPr marL="6500652" indent="0">
              <a:buNone/>
              <a:defRPr sz="2844" b="1"/>
            </a:lvl9pPr>
          </a:lstStyle>
          <a:p>
            <a:pPr marL="0" lvl="0" indent="0" algn="l" defTabSz="1625163" rtl="0" eaLnBrk="1" latinLnBrk="0" hangingPunct="1">
              <a:lnSpc>
                <a:spcPct val="90000"/>
              </a:lnSpc>
              <a:spcBef>
                <a:spcPts val="3555"/>
              </a:spcBef>
              <a:buFontTx/>
              <a:buNone/>
            </a:pPr>
            <a:r>
              <a:rPr lang="en-US"/>
              <a:t>Click to edit Master text styles</a:t>
            </a:r>
          </a:p>
        </p:txBody>
      </p:sp>
      <p:sp>
        <p:nvSpPr>
          <p:cNvPr id="6" name="Content Placeholder 5"/>
          <p:cNvSpPr>
            <a:spLocks noGrp="1"/>
          </p:cNvSpPr>
          <p:nvPr>
            <p:ph sz="quarter" idx="4"/>
          </p:nvPr>
        </p:nvSpPr>
        <p:spPr>
          <a:xfrm>
            <a:off x="6124885" y="2507550"/>
            <a:ext cx="4479393" cy="3664650"/>
          </a:xfrm>
        </p:spPr>
        <p:txBody>
          <a:bodyPr/>
          <a:lstStyle>
            <a:lvl1pPr>
              <a:defRPr sz="3199"/>
            </a:lvl1pPr>
            <a:lvl2pPr>
              <a:defRPr sz="2844"/>
            </a:lvl2pPr>
            <a:lvl3pPr>
              <a:defRPr sz="2488"/>
            </a:lvl3pPr>
            <a:lvl4pPr>
              <a:defRPr sz="2488"/>
            </a:lvl4pPr>
            <a:lvl5pPr>
              <a:defRPr sz="2488"/>
            </a:lvl5pPr>
            <a:lvl6pPr>
              <a:defRPr sz="2488"/>
            </a:lvl6pPr>
            <a:lvl7pPr>
              <a:defRPr sz="2488"/>
            </a:lvl7pPr>
            <a:lvl8pPr>
              <a:defRPr sz="2488"/>
            </a:lvl8pPr>
            <a:lvl9pPr>
              <a:defRPr sz="248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BA7A723-92A7-435B-B681-F25B092FEFEB}" type="datetimeFigureOut">
              <a:rPr lang="en-US" dirty="0"/>
              <a:t>3/15/24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150181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170639-886C-4FCF-9EAB-ABB5DA3F3F4A}" type="datetimeFigureOut">
              <a:rPr lang="en-US" dirty="0"/>
              <a:t>3/15/24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281730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3/15/24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850860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029" y="457201"/>
            <a:ext cx="3199567" cy="1600197"/>
          </a:xfrm>
        </p:spPr>
        <p:txBody>
          <a:bodyPr anchor="b">
            <a:normAutofit/>
          </a:bodyPr>
          <a:lstStyle>
            <a:lvl1pPr>
              <a:defRPr sz="5687" b="0" baseline="0"/>
            </a:lvl1pPr>
          </a:lstStyle>
          <a:p>
            <a:r>
              <a:rPr lang="en-US"/>
              <a:t>Click to edit Master title style</a:t>
            </a:r>
          </a:p>
        </p:txBody>
      </p:sp>
      <p:sp>
        <p:nvSpPr>
          <p:cNvPr id="3" name="Content Placeholder 2"/>
          <p:cNvSpPr>
            <a:spLocks noGrp="1"/>
          </p:cNvSpPr>
          <p:nvPr>
            <p:ph idx="1"/>
          </p:nvPr>
        </p:nvSpPr>
        <p:spPr>
          <a:xfrm>
            <a:off x="4503094" y="685800"/>
            <a:ext cx="6077483" cy="5486400"/>
          </a:xfrm>
        </p:spPr>
        <p:txBody>
          <a:bodyPr/>
          <a:lstStyle>
            <a:lvl1pPr>
              <a:defRPr sz="3555"/>
            </a:lvl1pPr>
            <a:lvl2pPr>
              <a:defRPr sz="3199"/>
            </a:lvl2pPr>
            <a:lvl3pPr>
              <a:defRPr sz="2844"/>
            </a:lvl3pPr>
            <a:lvl4pPr>
              <a:defRPr sz="2488"/>
            </a:lvl4pPr>
            <a:lvl5pPr>
              <a:defRPr sz="2488"/>
            </a:lvl5pPr>
            <a:lvl6pPr>
              <a:defRPr sz="2488"/>
            </a:lvl6pPr>
            <a:lvl7pPr>
              <a:defRPr sz="2488"/>
            </a:lvl7pPr>
            <a:lvl8pPr>
              <a:defRPr sz="2488"/>
            </a:lvl8pPr>
            <a:lvl9pPr>
              <a:defRPr sz="248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1029" y="2099735"/>
            <a:ext cx="3199567" cy="3810001"/>
          </a:xfrm>
        </p:spPr>
        <p:txBody>
          <a:bodyPr>
            <a:normAutofit/>
          </a:bodyPr>
          <a:lstStyle>
            <a:lvl1pPr marL="0" indent="0">
              <a:lnSpc>
                <a:spcPct val="114000"/>
              </a:lnSpc>
              <a:spcBef>
                <a:spcPts val="1422"/>
              </a:spcBef>
              <a:buNone/>
              <a:defRPr sz="2310"/>
            </a:lvl1pPr>
            <a:lvl2pPr marL="812582" indent="0">
              <a:buNone/>
              <a:defRPr sz="2133"/>
            </a:lvl2pPr>
            <a:lvl3pPr marL="1625163" indent="0">
              <a:buNone/>
              <a:defRPr sz="1777"/>
            </a:lvl3pPr>
            <a:lvl4pPr marL="2437745" indent="0">
              <a:buNone/>
              <a:defRPr sz="1600"/>
            </a:lvl4pPr>
            <a:lvl5pPr marL="3250326" indent="0">
              <a:buNone/>
              <a:defRPr sz="1600"/>
            </a:lvl5pPr>
            <a:lvl6pPr marL="4062908" indent="0">
              <a:buNone/>
              <a:defRPr sz="1600"/>
            </a:lvl6pPr>
            <a:lvl7pPr marL="4875489" indent="0">
              <a:buNone/>
              <a:defRPr sz="1600"/>
            </a:lvl7pPr>
            <a:lvl8pPr marL="5688071" indent="0">
              <a:buNone/>
              <a:defRPr sz="1600"/>
            </a:lvl8pPr>
            <a:lvl9pPr marL="6500652"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6F53789A-C914-4DB1-8815-80B5EC7335C5}" type="datetimeFigureOut">
              <a:rPr lang="en-US" dirty="0"/>
              <a:t>3/15/24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575521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89899"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162" y="5257800"/>
            <a:ext cx="9979600" cy="914400"/>
          </a:xfrm>
        </p:spPr>
        <p:txBody>
          <a:bodyPr anchor="b">
            <a:normAutofit/>
          </a:bodyPr>
          <a:lstStyle>
            <a:lvl1pPr>
              <a:defRPr sz="4976" b="0">
                <a:solidFill>
                  <a:schemeClr val="bg1"/>
                </a:solidFill>
              </a:defRPr>
            </a:lvl1pPr>
          </a:lstStyle>
          <a:p>
            <a:r>
              <a:rPr lang="en-US"/>
              <a:t>Click to edit Master title style</a:t>
            </a:r>
          </a:p>
        </p:txBody>
      </p:sp>
      <p:sp>
        <p:nvSpPr>
          <p:cNvPr id="3" name="Picture Placeholder 2"/>
          <p:cNvSpPr>
            <a:spLocks noGrp="1" noChangeAspect="1"/>
          </p:cNvSpPr>
          <p:nvPr>
            <p:ph type="pic" idx="1"/>
          </p:nvPr>
        </p:nvSpPr>
        <p:spPr>
          <a:xfrm>
            <a:off x="0" y="1"/>
            <a:ext cx="11289899" cy="5128923"/>
          </a:xfrm>
          <a:blipFill>
            <a:blip r:embed="rId2"/>
            <a:stretch>
              <a:fillRect/>
            </a:stretch>
          </a:blipFill>
        </p:spPr>
        <p:txBody>
          <a:bodyPr anchor="t"/>
          <a:lstStyle>
            <a:lvl1pPr marL="0" indent="0">
              <a:buNone/>
              <a:defRPr sz="5687">
                <a:solidFill>
                  <a:schemeClr val="bg1"/>
                </a:solidFill>
              </a:defRPr>
            </a:lvl1pPr>
            <a:lvl2pPr marL="812582" indent="0">
              <a:buNone/>
              <a:defRPr sz="4976"/>
            </a:lvl2pPr>
            <a:lvl3pPr marL="1625163" indent="0">
              <a:buNone/>
              <a:defRPr sz="4266"/>
            </a:lvl3pPr>
            <a:lvl4pPr marL="2437745" indent="0">
              <a:buNone/>
              <a:defRPr sz="3555"/>
            </a:lvl4pPr>
            <a:lvl5pPr marL="3250326" indent="0">
              <a:buNone/>
              <a:defRPr sz="3555"/>
            </a:lvl5pPr>
            <a:lvl6pPr marL="4062908" indent="0">
              <a:buNone/>
              <a:defRPr sz="3555"/>
            </a:lvl6pPr>
            <a:lvl7pPr marL="4875489" indent="0">
              <a:buNone/>
              <a:defRPr sz="3555"/>
            </a:lvl7pPr>
            <a:lvl8pPr marL="5688071" indent="0">
              <a:buNone/>
              <a:defRPr sz="3555"/>
            </a:lvl8pPr>
            <a:lvl9pPr marL="6500652" indent="0">
              <a:buNone/>
              <a:defRPr sz="3555"/>
            </a:lvl9pPr>
          </a:lstStyle>
          <a:p>
            <a:endParaRPr lang="en-US"/>
          </a:p>
        </p:txBody>
      </p:sp>
      <p:sp>
        <p:nvSpPr>
          <p:cNvPr id="4" name="Text Placeholder 3"/>
          <p:cNvSpPr>
            <a:spLocks noGrp="1"/>
          </p:cNvSpPr>
          <p:nvPr>
            <p:ph type="body" sz="half" idx="2"/>
          </p:nvPr>
        </p:nvSpPr>
        <p:spPr>
          <a:xfrm>
            <a:off x="914162" y="6108590"/>
            <a:ext cx="9979600" cy="597011"/>
          </a:xfrm>
        </p:spPr>
        <p:txBody>
          <a:bodyPr>
            <a:normAutofit/>
          </a:bodyPr>
          <a:lstStyle>
            <a:lvl1pPr marL="0" indent="0">
              <a:lnSpc>
                <a:spcPct val="100000"/>
              </a:lnSpc>
              <a:spcBef>
                <a:spcPts val="1422"/>
              </a:spcBef>
              <a:buNone/>
              <a:defRPr sz="2310">
                <a:solidFill>
                  <a:schemeClr val="bg1">
                    <a:lumMod val="85000"/>
                  </a:schemeClr>
                </a:solidFill>
              </a:defRPr>
            </a:lvl1pPr>
            <a:lvl2pPr marL="812582" indent="0">
              <a:buNone/>
              <a:defRPr sz="2133"/>
            </a:lvl2pPr>
            <a:lvl3pPr marL="1625163" indent="0">
              <a:buNone/>
              <a:defRPr sz="1777"/>
            </a:lvl3pPr>
            <a:lvl4pPr marL="2437745" indent="0">
              <a:buNone/>
              <a:defRPr sz="1600"/>
            </a:lvl4pPr>
            <a:lvl5pPr marL="3250326" indent="0">
              <a:buNone/>
              <a:defRPr sz="1600"/>
            </a:lvl5pPr>
            <a:lvl6pPr marL="4062908" indent="0">
              <a:buNone/>
              <a:defRPr sz="1600"/>
            </a:lvl6pPr>
            <a:lvl7pPr marL="4875489" indent="0">
              <a:buNone/>
              <a:defRPr sz="1600"/>
            </a:lvl7pPr>
            <a:lvl8pPr marL="5688071" indent="0">
              <a:buNone/>
              <a:defRPr sz="1600"/>
            </a:lvl8pPr>
            <a:lvl9pPr marL="6500652"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5E6440AA-91A0-436F-8FDB-C0F939DCAE21}" type="datetimeFigureOut">
              <a:rPr lang="en-US" dirty="0"/>
              <a:t>3/15/24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923529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89899" y="0"/>
            <a:ext cx="914162"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543" y="365760"/>
            <a:ext cx="9690116" cy="1325562"/>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261543" y="1828801"/>
            <a:ext cx="8593122"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16200000">
            <a:off x="10794483" y="998585"/>
            <a:ext cx="1904999" cy="365030"/>
          </a:xfrm>
          <a:prstGeom prst="rect">
            <a:avLst/>
          </a:prstGeom>
        </p:spPr>
        <p:txBody>
          <a:bodyPr vert="horz" lIns="91440" tIns="45720" rIns="91440" bIns="45720" rtlCol="0" anchor="ctr"/>
          <a:lstStyle>
            <a:lvl1pPr algn="r">
              <a:defRPr sz="1866" b="0">
                <a:solidFill>
                  <a:schemeClr val="tx2">
                    <a:lumMod val="20000"/>
                    <a:lumOff val="80000"/>
                  </a:schemeClr>
                </a:solidFill>
              </a:defRPr>
            </a:lvl1pPr>
          </a:lstStyle>
          <a:p>
            <a:fld id="{0E59FD0C-5451-4CA0-86AF-E70AE3279989}" type="datetimeFigureOut">
              <a:rPr lang="en-US" dirty="0"/>
              <a:t>3/15/24</a:t>
            </a:fld>
            <a:endParaRPr lang="en-US"/>
          </a:p>
        </p:txBody>
      </p:sp>
      <p:sp>
        <p:nvSpPr>
          <p:cNvPr id="5" name="Footer Placeholder 4"/>
          <p:cNvSpPr>
            <a:spLocks noGrp="1"/>
          </p:cNvSpPr>
          <p:nvPr>
            <p:ph type="ftr" sz="quarter" idx="3"/>
          </p:nvPr>
        </p:nvSpPr>
        <p:spPr>
          <a:xfrm rot="16200000">
            <a:off x="9956281" y="4046585"/>
            <a:ext cx="3581400" cy="365030"/>
          </a:xfrm>
          <a:prstGeom prst="rect">
            <a:avLst/>
          </a:prstGeom>
        </p:spPr>
        <p:txBody>
          <a:bodyPr vert="horz" lIns="91440" tIns="45720" rIns="91440" bIns="45720" rtlCol="0" anchor="ctr"/>
          <a:lstStyle>
            <a:lvl1pPr algn="l">
              <a:defRPr sz="1866">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89899" y="6172201"/>
            <a:ext cx="914162" cy="593725"/>
          </a:xfrm>
          <a:prstGeom prst="rect">
            <a:avLst/>
          </a:prstGeom>
        </p:spPr>
        <p:txBody>
          <a:bodyPr vert="horz" lIns="45720" tIns="45720" rIns="45720" bIns="45720" rtlCol="0" anchor="ctr">
            <a:normAutofit/>
          </a:bodyPr>
          <a:lstStyle>
            <a:lvl1pPr algn="ctr">
              <a:defRPr sz="6398">
                <a:solidFill>
                  <a:schemeClr val="tx2">
                    <a:lumMod val="60000"/>
                    <a:lumOff val="40000"/>
                  </a:schemeClr>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19230629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bfm.sbc.net/"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bfm.sbc.net/bfm2000/" TargetMode="Externa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8.xml.rels><?xml version="1.0" encoding="UTF-8" standalone="yes"?>
<Relationships xmlns="http://schemas.openxmlformats.org/package/2006/relationships"><Relationship Id="rId3" Type="http://schemas.openxmlformats.org/officeDocument/2006/relationships/hyperlink" Target="https://joshuaproject.ne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4F97EC1-3569-4A79-9DB8-CC79407DF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898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pic>
        <p:nvPicPr>
          <p:cNvPr id="5" name="Picture 4">
            <a:extLst>
              <a:ext uri="{FF2B5EF4-FFF2-40B4-BE49-F238E27FC236}">
                <a16:creationId xmlns:a16="http://schemas.microsoft.com/office/drawing/2014/main" id="{ACB38F99-9CFC-B784-664A-2C8AE80C6A11}"/>
              </a:ext>
            </a:extLst>
          </p:cNvPr>
          <p:cNvPicPr>
            <a:picLocks noChangeAspect="1"/>
          </p:cNvPicPr>
          <p:nvPr/>
        </p:nvPicPr>
        <p:blipFill rotWithShape="1">
          <a:blip r:embed="rId3"/>
          <a:srcRect t="976" r="6" b="6"/>
          <a:stretch/>
        </p:blipFill>
        <p:spPr>
          <a:xfrm>
            <a:off x="898925" y="1"/>
            <a:ext cx="10390974" cy="6858000"/>
          </a:xfrm>
          <a:prstGeom prst="rect">
            <a:avLst/>
          </a:prstGeom>
        </p:spPr>
      </p:pic>
      <p:sp>
        <p:nvSpPr>
          <p:cNvPr id="11" name="Rectangle 10">
            <a:extLst>
              <a:ext uri="{FF2B5EF4-FFF2-40B4-BE49-F238E27FC236}">
                <a16:creationId xmlns:a16="http://schemas.microsoft.com/office/drawing/2014/main" id="{13E08444-43C3-4332-B02D-F2DBC8C1DB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8925" y="0"/>
            <a:ext cx="10390974" cy="6858000"/>
          </a:xfrm>
          <a:prstGeom prst="rect">
            <a:avLst/>
          </a:prstGeom>
          <a:solidFill>
            <a:srgbClr val="0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2" name="Title 1"/>
          <p:cNvSpPr>
            <a:spLocks noGrp="1"/>
          </p:cNvSpPr>
          <p:nvPr>
            <p:ph type="ctrTitle"/>
          </p:nvPr>
        </p:nvSpPr>
        <p:spPr>
          <a:xfrm>
            <a:off x="1261543" y="723331"/>
            <a:ext cx="9415867" cy="3875965"/>
          </a:xfrm>
          <a:noFill/>
        </p:spPr>
        <p:txBody>
          <a:bodyPr anchor="ctr">
            <a:normAutofit/>
          </a:bodyPr>
          <a:lstStyle/>
          <a:p>
            <a:pPr algn="ctr"/>
            <a:r>
              <a:rPr lang="en-US" sz="4400">
                <a:solidFill>
                  <a:srgbClr val="FFFFFF"/>
                </a:solidFill>
              </a:rPr>
              <a:t>How a Better Understanding of the Church Will Develop Members Missiologically in a Digital Age</a:t>
            </a:r>
          </a:p>
        </p:txBody>
      </p:sp>
      <p:sp>
        <p:nvSpPr>
          <p:cNvPr id="3" name="Subtitle 2"/>
          <p:cNvSpPr>
            <a:spLocks noGrp="1"/>
          </p:cNvSpPr>
          <p:nvPr>
            <p:ph type="subTitle" idx="1"/>
          </p:nvPr>
        </p:nvSpPr>
        <p:spPr>
          <a:xfrm>
            <a:off x="1261543" y="5595582"/>
            <a:ext cx="9415867" cy="896658"/>
          </a:xfrm>
        </p:spPr>
        <p:txBody>
          <a:bodyPr vert="horz" lIns="91440" tIns="45720" rIns="91440" bIns="45720" rtlCol="0">
            <a:normAutofit/>
          </a:bodyPr>
          <a:lstStyle/>
          <a:p>
            <a:pPr algn="r"/>
            <a:r>
              <a:rPr lang="en-US" sz="2000">
                <a:solidFill>
                  <a:srgbClr val="FFFFFF"/>
                </a:solidFill>
              </a:rPr>
              <a:t>Lane Willis</a:t>
            </a:r>
          </a:p>
        </p:txBody>
      </p:sp>
      <p:cxnSp>
        <p:nvCxnSpPr>
          <p:cNvPr id="13" name="Straight Connector 12">
            <a:extLst>
              <a:ext uri="{FF2B5EF4-FFF2-40B4-BE49-F238E27FC236}">
                <a16:creationId xmlns:a16="http://schemas.microsoft.com/office/drawing/2014/main" id="{4D848F31-B9E9-4B45-86EB-66A7D70D48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127755" y="5397500"/>
            <a:ext cx="2549655"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3">
            <a:extLst>
              <a:ext uri="{FF2B5EF4-FFF2-40B4-BE49-F238E27FC236}">
                <a16:creationId xmlns:a16="http://schemas.microsoft.com/office/drawing/2014/main" id="{75E5890E-63EC-4415-7604-2187DF296271}"/>
              </a:ext>
            </a:extLst>
          </p:cNvPr>
          <p:cNvSpPr txBox="1">
            <a:spLocks/>
          </p:cNvSpPr>
          <p:nvPr/>
        </p:nvSpPr>
        <p:spPr>
          <a:xfrm>
            <a:off x="1178324" y="1933116"/>
            <a:ext cx="9144000" cy="3408161"/>
          </a:xfrm>
          <a:prstGeom prst="rect">
            <a:avLst/>
          </a:prstGeom>
        </p:spPr>
        <p:txBody>
          <a:bodyPr vert="horz" lIns="91440" tIns="45720" rIns="91440" bIns="45720" rtlCol="0" anchor="ct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US" sz="4000"/>
              <a:t>"A church is a building, the officialdom of a religious body, a body or organization or believers, or a public divine worship space."</a:t>
            </a:r>
            <a:endParaRPr lang="en-US" sz="4000" baseline="30000"/>
          </a:p>
          <a:p>
            <a:pPr marL="1599565" lvl="5" algn="ctr">
              <a:buFont typeface="Wingdings" pitchFamily="34" charset="0"/>
              <a:buChar char="§"/>
            </a:pPr>
            <a:r>
              <a:rPr lang="en-US" sz="3200" i="1"/>
              <a:t>Merriam-Webster Dictionary</a:t>
            </a:r>
            <a:endParaRPr lang="en-US" sz="3200"/>
          </a:p>
        </p:txBody>
      </p:sp>
    </p:spTree>
    <p:extLst>
      <p:ext uri="{BB962C8B-B14F-4D97-AF65-F5344CB8AC3E}">
        <p14:creationId xmlns:p14="http://schemas.microsoft.com/office/powerpoint/2010/main" val="4253155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876248C8-0720-48AB-91BA-5F530BB41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1774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1261542" y="365760"/>
            <a:ext cx="9855816" cy="1325562"/>
          </a:xfrm>
        </p:spPr>
        <p:txBody>
          <a:bodyPr>
            <a:normAutofit/>
          </a:bodyPr>
          <a:lstStyle/>
          <a:p>
            <a:r>
              <a:rPr lang="en-US"/>
              <a:t>Theological Perspectives on Church</a:t>
            </a:r>
          </a:p>
        </p:txBody>
      </p:sp>
      <p:sp>
        <p:nvSpPr>
          <p:cNvPr id="31" name="Rectangle 30">
            <a:extLst>
              <a:ext uri="{FF2B5EF4-FFF2-40B4-BE49-F238E27FC236}">
                <a16:creationId xmlns:a16="http://schemas.microsoft.com/office/drawing/2014/main" id="{523BEDA7-D0B8-4802-8168-92452653B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3" name="Rectangle 32">
            <a:extLst>
              <a:ext uri="{FF2B5EF4-FFF2-40B4-BE49-F238E27FC236}">
                <a16:creationId xmlns:a16="http://schemas.microsoft.com/office/drawing/2014/main" id="{D2EFF34B-7B1A-4F9D-8CEE-A40962BC7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0660" y="0"/>
            <a:ext cx="45708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6" name="Content Placeholder 13">
            <a:extLst>
              <a:ext uri="{FF2B5EF4-FFF2-40B4-BE49-F238E27FC236}">
                <a16:creationId xmlns:a16="http://schemas.microsoft.com/office/drawing/2014/main" id="{E7B5AD49-53B0-7B27-9CAE-3C65C3DFD456}"/>
              </a:ext>
            </a:extLst>
          </p:cNvPr>
          <p:cNvGraphicFramePr>
            <a:graphicFrameLocks noGrp="1"/>
          </p:cNvGraphicFramePr>
          <p:nvPr>
            <p:ph idx="1"/>
            <p:extLst>
              <p:ext uri="{D42A27DB-BD31-4B8C-83A1-F6EECF244321}">
                <p14:modId xmlns:p14="http://schemas.microsoft.com/office/powerpoint/2010/main" val="2551186511"/>
              </p:ext>
            </p:extLst>
          </p:nvPr>
        </p:nvGraphicFramePr>
        <p:xfrm>
          <a:off x="1261734" y="2013055"/>
          <a:ext cx="9855624" cy="42014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60036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47723" y="531679"/>
            <a:ext cx="9690116" cy="1049030"/>
          </a:xfrm>
        </p:spPr>
        <p:txBody>
          <a:bodyPr/>
          <a:lstStyle/>
          <a:p>
            <a:r>
              <a:rPr lang="en-US"/>
              <a:t>Acts 2</a:t>
            </a:r>
          </a:p>
        </p:txBody>
      </p:sp>
      <p:graphicFrame>
        <p:nvGraphicFramePr>
          <p:cNvPr id="16" name="Content Placeholder 13">
            <a:extLst>
              <a:ext uri="{FF2B5EF4-FFF2-40B4-BE49-F238E27FC236}">
                <a16:creationId xmlns:a16="http://schemas.microsoft.com/office/drawing/2014/main" id="{17821655-65CF-4DDF-8351-241F30BA69AB}"/>
              </a:ext>
            </a:extLst>
          </p:cNvPr>
          <p:cNvGraphicFramePr>
            <a:graphicFrameLocks noGrp="1"/>
          </p:cNvGraphicFramePr>
          <p:nvPr>
            <p:ph idx="1"/>
          </p:nvPr>
        </p:nvGraphicFramePr>
        <p:xfrm>
          <a:off x="1261543" y="1828801"/>
          <a:ext cx="8593122"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15284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Payne's House Church</a:t>
            </a:r>
          </a:p>
        </p:txBody>
      </p:sp>
      <p:graphicFrame>
        <p:nvGraphicFramePr>
          <p:cNvPr id="16" name="Content Placeholder 13">
            <a:extLst>
              <a:ext uri="{FF2B5EF4-FFF2-40B4-BE49-F238E27FC236}">
                <a16:creationId xmlns:a16="http://schemas.microsoft.com/office/drawing/2014/main" id="{0860B451-F079-1F59-5F28-55FBC4D7ED13}"/>
              </a:ext>
            </a:extLst>
          </p:cNvPr>
          <p:cNvGraphicFramePr>
            <a:graphicFrameLocks noGrp="1"/>
          </p:cNvGraphicFramePr>
          <p:nvPr>
            <p:ph idx="1"/>
            <p:extLst>
              <p:ext uri="{D42A27DB-BD31-4B8C-83A1-F6EECF244321}">
                <p14:modId xmlns:p14="http://schemas.microsoft.com/office/powerpoint/2010/main" val="3963440712"/>
              </p:ext>
            </p:extLst>
          </p:nvPr>
        </p:nvGraphicFramePr>
        <p:xfrm>
          <a:off x="777621" y="1504116"/>
          <a:ext cx="9845824" cy="4439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5E969C6F-558C-FD56-370A-D528C9DA2F2F}"/>
              </a:ext>
            </a:extLst>
          </p:cNvPr>
          <p:cNvSpPr txBox="1"/>
          <p:nvPr/>
        </p:nvSpPr>
        <p:spPr>
          <a:xfrm>
            <a:off x="1267286" y="5705158"/>
            <a:ext cx="915371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latin typeface="Times New Roman"/>
                <a:cs typeface="Times New Roman"/>
              </a:rPr>
              <a:t>J. D. Payne, </a:t>
            </a:r>
            <a:r>
              <a:rPr lang="en-US" sz="1600" i="1">
                <a:latin typeface="Times New Roman"/>
                <a:cs typeface="Times New Roman"/>
              </a:rPr>
              <a:t>Missional House Churches: Reaching Our Communities with the Gospel</a:t>
            </a:r>
            <a:r>
              <a:rPr lang="en-US" sz="1600">
                <a:latin typeface="Times New Roman"/>
                <a:cs typeface="Times New Roman"/>
              </a:rPr>
              <a:t> (Colorado Springs; </a:t>
            </a:r>
            <a:endParaRPr lang="en-US">
              <a:latin typeface="Corbel"/>
              <a:cs typeface="Times New Roman"/>
            </a:endParaRPr>
          </a:p>
          <a:p>
            <a:r>
              <a:rPr lang="en-US" sz="1600">
                <a:latin typeface="Times New Roman"/>
                <a:cs typeface="Times New Roman"/>
              </a:rPr>
              <a:t>  Milton Keynes, U.K.: Paternoster, 2008), 38–42.</a:t>
            </a:r>
            <a:endParaRPr lang="en-US"/>
          </a:p>
        </p:txBody>
      </p:sp>
    </p:spTree>
    <p:extLst>
      <p:ext uri="{BB962C8B-B14F-4D97-AF65-F5344CB8AC3E}">
        <p14:creationId xmlns:p14="http://schemas.microsoft.com/office/powerpoint/2010/main" val="1025303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876248C8-0720-48AB-91BA-5F530BB41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1774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1261542" y="365760"/>
            <a:ext cx="9855816" cy="1325562"/>
          </a:xfrm>
        </p:spPr>
        <p:txBody>
          <a:bodyPr>
            <a:normAutofit/>
          </a:bodyPr>
          <a:lstStyle/>
          <a:p>
            <a:r>
              <a:rPr lang="en-US"/>
              <a:t>Dever's Nine Marks</a:t>
            </a:r>
          </a:p>
        </p:txBody>
      </p:sp>
      <p:sp>
        <p:nvSpPr>
          <p:cNvPr id="72" name="Rectangle 71">
            <a:extLst>
              <a:ext uri="{FF2B5EF4-FFF2-40B4-BE49-F238E27FC236}">
                <a16:creationId xmlns:a16="http://schemas.microsoft.com/office/drawing/2014/main" id="{523BEDA7-D0B8-4802-8168-92452653B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4" name="Rectangle 73">
            <a:extLst>
              <a:ext uri="{FF2B5EF4-FFF2-40B4-BE49-F238E27FC236}">
                <a16:creationId xmlns:a16="http://schemas.microsoft.com/office/drawing/2014/main" id="{D2EFF34B-7B1A-4F9D-8CEE-A40962BC7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0660" y="0"/>
            <a:ext cx="45708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TextBox 2">
            <a:extLst>
              <a:ext uri="{FF2B5EF4-FFF2-40B4-BE49-F238E27FC236}">
                <a16:creationId xmlns:a16="http://schemas.microsoft.com/office/drawing/2014/main" id="{5E969C6F-558C-FD56-370A-D528C9DA2F2F}"/>
              </a:ext>
            </a:extLst>
          </p:cNvPr>
          <p:cNvSpPr txBox="1"/>
          <p:nvPr/>
        </p:nvSpPr>
        <p:spPr>
          <a:xfrm>
            <a:off x="2468248" y="5926124"/>
            <a:ext cx="7797921" cy="3016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777240">
              <a:spcAft>
                <a:spcPts val="600"/>
              </a:spcAft>
            </a:pPr>
            <a:r>
              <a:rPr lang="en-US" sz="1360" kern="1200">
                <a:solidFill>
                  <a:schemeClr val="tx1"/>
                </a:solidFill>
                <a:latin typeface="Times New Roman"/>
                <a:ea typeface="+mn-ea"/>
                <a:cs typeface="Times New Roman"/>
              </a:rPr>
              <a:t>Dever, Mark, and H. B. Charles. 2021. Nine Marks of a Healthy Church. 4th edition. Crossway.</a:t>
            </a:r>
            <a:endParaRPr lang="en-US" sz="1600">
              <a:latin typeface="Times New Roman"/>
              <a:cs typeface="Times New Roman"/>
            </a:endParaRPr>
          </a:p>
        </p:txBody>
      </p:sp>
      <p:graphicFrame>
        <p:nvGraphicFramePr>
          <p:cNvPr id="65" name="Content Placeholder 62">
            <a:extLst>
              <a:ext uri="{FF2B5EF4-FFF2-40B4-BE49-F238E27FC236}">
                <a16:creationId xmlns:a16="http://schemas.microsoft.com/office/drawing/2014/main" id="{163D23E6-2D90-F328-AC51-1CCB5B6F5CDB}"/>
              </a:ext>
            </a:extLst>
          </p:cNvPr>
          <p:cNvGraphicFramePr>
            <a:graphicFrameLocks/>
          </p:cNvGraphicFramePr>
          <p:nvPr/>
        </p:nvGraphicFramePr>
        <p:xfrm>
          <a:off x="2112922" y="2013055"/>
          <a:ext cx="7320359" cy="37068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20776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a:xfrm>
            <a:off x="1261543" y="575019"/>
            <a:ext cx="9690116" cy="1125814"/>
          </a:xfrm>
        </p:spPr>
        <p:txBody>
          <a:bodyPr vert="horz" lIns="91440" tIns="45720" rIns="91440" bIns="45720" rtlCol="0">
            <a:normAutofit/>
          </a:bodyPr>
          <a:lstStyle/>
          <a:p>
            <a:r>
              <a:rPr lang="en-US"/>
              <a:t>Hammett's Seven Characteristics</a:t>
            </a:r>
          </a:p>
        </p:txBody>
      </p:sp>
      <p:sp>
        <p:nvSpPr>
          <p:cNvPr id="3" name="TextBox 2">
            <a:extLst>
              <a:ext uri="{FF2B5EF4-FFF2-40B4-BE49-F238E27FC236}">
                <a16:creationId xmlns:a16="http://schemas.microsoft.com/office/drawing/2014/main" id="{5E969C6F-558C-FD56-370A-D528C9DA2F2F}"/>
              </a:ext>
            </a:extLst>
          </p:cNvPr>
          <p:cNvSpPr txBox="1"/>
          <p:nvPr/>
        </p:nvSpPr>
        <p:spPr>
          <a:xfrm>
            <a:off x="1337723" y="5692561"/>
            <a:ext cx="7641531" cy="6370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755752">
              <a:spcAft>
                <a:spcPts val="570"/>
              </a:spcAft>
            </a:pPr>
            <a:r>
              <a:rPr lang="en-US" sz="1500" kern="1200">
                <a:latin typeface="Times New Roman"/>
                <a:ea typeface="+mn-ea"/>
                <a:cs typeface="Times New Roman"/>
              </a:rPr>
              <a:t>Hammett, John S. 2019. Biblical Foundations for Baptist Churches: A Contemporary</a:t>
            </a:r>
            <a:r>
              <a:rPr lang="en-US" sz="1500">
                <a:latin typeface="Times New Roman"/>
                <a:cs typeface="Times New Roman"/>
              </a:rPr>
              <a:t> </a:t>
            </a:r>
            <a:endParaRPr lang="en-US" sz="1710" kern="1200">
              <a:solidFill>
                <a:schemeClr val="tx1"/>
              </a:solidFill>
              <a:latin typeface="+mn-lt"/>
              <a:ea typeface="+mn-ea"/>
              <a:cs typeface="+mn-cs"/>
            </a:endParaRPr>
          </a:p>
          <a:p>
            <a:pPr defTabSz="755752">
              <a:spcAft>
                <a:spcPts val="570"/>
              </a:spcAft>
            </a:pPr>
            <a:r>
              <a:rPr lang="en-US" sz="1500" kern="1200">
                <a:latin typeface="Times New Roman"/>
                <a:ea typeface="+mn-ea"/>
                <a:cs typeface="Times New Roman"/>
              </a:rPr>
              <a:t> </a:t>
            </a:r>
            <a:r>
              <a:rPr lang="en-US" sz="1500">
                <a:latin typeface="Times New Roman"/>
                <a:cs typeface="Times New Roman"/>
              </a:rPr>
              <a:t> </a:t>
            </a:r>
            <a:r>
              <a:rPr lang="en-US" sz="1500" kern="1200">
                <a:latin typeface="Times New Roman"/>
                <a:ea typeface="+mn-ea"/>
                <a:cs typeface="Times New Roman"/>
              </a:rPr>
              <a:t>Ecclesiology. Updated</a:t>
            </a:r>
            <a:r>
              <a:rPr lang="en-US" sz="1500">
                <a:latin typeface="Times New Roman"/>
                <a:cs typeface="Times New Roman"/>
              </a:rPr>
              <a:t> </a:t>
            </a:r>
            <a:r>
              <a:rPr lang="en-US" sz="1500" kern="1200">
                <a:latin typeface="Times New Roman"/>
                <a:ea typeface="+mn-ea"/>
                <a:cs typeface="Times New Roman"/>
              </a:rPr>
              <a:t>&amp;</a:t>
            </a:r>
            <a:r>
              <a:rPr lang="en-US" sz="1500">
                <a:latin typeface="Times New Roman"/>
                <a:cs typeface="Times New Roman"/>
              </a:rPr>
              <a:t> </a:t>
            </a:r>
            <a:r>
              <a:rPr lang="en-US" sz="1500" kern="1200">
                <a:latin typeface="Times New Roman"/>
                <a:ea typeface="+mn-ea"/>
                <a:cs typeface="Times New Roman"/>
              </a:rPr>
              <a:t>Expanded edition. Grand Rapids, MI: Kregel Academic.</a:t>
            </a:r>
            <a:endParaRPr lang="en-US" sz="1500"/>
          </a:p>
        </p:txBody>
      </p:sp>
      <p:graphicFrame>
        <p:nvGraphicFramePr>
          <p:cNvPr id="16" name="Content Placeholder 13">
            <a:extLst>
              <a:ext uri="{FF2B5EF4-FFF2-40B4-BE49-F238E27FC236}">
                <a16:creationId xmlns:a16="http://schemas.microsoft.com/office/drawing/2014/main" id="{0860B451-F079-1F59-5F28-55FBC4D7ED13}"/>
              </a:ext>
            </a:extLst>
          </p:cNvPr>
          <p:cNvGraphicFramePr>
            <a:graphicFrameLocks/>
          </p:cNvGraphicFramePr>
          <p:nvPr>
            <p:extLst>
              <p:ext uri="{D42A27DB-BD31-4B8C-83A1-F6EECF244321}">
                <p14:modId xmlns:p14="http://schemas.microsoft.com/office/powerpoint/2010/main" val="4242015576"/>
              </p:ext>
            </p:extLst>
          </p:nvPr>
        </p:nvGraphicFramePr>
        <p:xfrm>
          <a:off x="1335881" y="1782041"/>
          <a:ext cx="8681899" cy="39182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74239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4" name="Rectangle 403">
            <a:extLst>
              <a:ext uri="{FF2B5EF4-FFF2-40B4-BE49-F238E27FC236}">
                <a16:creationId xmlns:a16="http://schemas.microsoft.com/office/drawing/2014/main" id="{30B3D270-B19D-4DB8-BD3C-3E707485B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4360"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565910" y="836023"/>
            <a:ext cx="2718080" cy="5183777"/>
          </a:xfrm>
        </p:spPr>
        <p:txBody>
          <a:bodyPr anchor="ctr">
            <a:normAutofit/>
          </a:bodyPr>
          <a:lstStyle/>
          <a:p>
            <a:r>
              <a:rPr lang="en-US" sz="3600">
                <a:solidFill>
                  <a:srgbClr val="FFFFFF"/>
                </a:solidFill>
              </a:rPr>
              <a:t>Allison's Seven</a:t>
            </a:r>
            <a:br>
              <a:rPr lang="en-US" sz="3600">
                <a:solidFill>
                  <a:srgbClr val="FFFFFF"/>
                </a:solidFill>
              </a:rPr>
            </a:br>
            <a:r>
              <a:rPr lang="en-US" sz="3600">
                <a:solidFill>
                  <a:srgbClr val="FFFFFF"/>
                </a:solidFill>
              </a:rPr>
              <a:t>Attributes</a:t>
            </a:r>
          </a:p>
        </p:txBody>
      </p:sp>
      <p:sp>
        <p:nvSpPr>
          <p:cNvPr id="406" name="Rectangle 405">
            <a:extLst>
              <a:ext uri="{FF2B5EF4-FFF2-40B4-BE49-F238E27FC236}">
                <a16:creationId xmlns:a16="http://schemas.microsoft.com/office/drawing/2014/main" id="{49BDAF94-B52E-4307-B54C-EF413086F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9899" y="0"/>
            <a:ext cx="914162"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TextBox 2">
            <a:extLst>
              <a:ext uri="{FF2B5EF4-FFF2-40B4-BE49-F238E27FC236}">
                <a16:creationId xmlns:a16="http://schemas.microsoft.com/office/drawing/2014/main" id="{5E969C6F-558C-FD56-370A-D528C9DA2F2F}"/>
              </a:ext>
            </a:extLst>
          </p:cNvPr>
          <p:cNvSpPr txBox="1"/>
          <p:nvPr/>
        </p:nvSpPr>
        <p:spPr>
          <a:xfrm>
            <a:off x="4661356" y="5347977"/>
            <a:ext cx="5984821" cy="4893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594360">
              <a:spcAft>
                <a:spcPts val="600"/>
              </a:spcAft>
            </a:pPr>
            <a:r>
              <a:rPr lang="en-US" sz="1040" kern="1200">
                <a:solidFill>
                  <a:schemeClr val="tx1"/>
                </a:solidFill>
                <a:latin typeface="Times New Roman"/>
                <a:ea typeface="+mn-ea"/>
                <a:cs typeface="Times New Roman"/>
              </a:rPr>
              <a:t>Allison, Gregg R. 2012. Sojourners and Strangers: The Doctrine of the Church. Edited by John S. Feinberg. </a:t>
            </a:r>
            <a:endParaRPr lang="en-US" sz="1170" kern="1200">
              <a:solidFill>
                <a:schemeClr val="tx1"/>
              </a:solidFill>
              <a:latin typeface="+mn-lt"/>
              <a:ea typeface="+mn-ea"/>
              <a:cs typeface="+mn-cs"/>
            </a:endParaRPr>
          </a:p>
          <a:p>
            <a:pPr defTabSz="594360">
              <a:spcAft>
                <a:spcPts val="600"/>
              </a:spcAft>
            </a:pPr>
            <a:r>
              <a:rPr lang="en-US" sz="1040" kern="1200">
                <a:solidFill>
                  <a:schemeClr val="tx1"/>
                </a:solidFill>
                <a:latin typeface="Times New Roman"/>
                <a:ea typeface="+mn-ea"/>
                <a:cs typeface="Times New Roman"/>
              </a:rPr>
              <a:t>  1st edition. Wheaton, IL: Crossway.</a:t>
            </a:r>
            <a:endParaRPr lang="en-US"/>
          </a:p>
        </p:txBody>
      </p:sp>
      <p:graphicFrame>
        <p:nvGraphicFramePr>
          <p:cNvPr id="399" name="Content Placeholder 396">
            <a:extLst>
              <a:ext uri="{FF2B5EF4-FFF2-40B4-BE49-F238E27FC236}">
                <a16:creationId xmlns:a16="http://schemas.microsoft.com/office/drawing/2014/main" id="{05298322-19C0-AF61-DDB3-C7502B780AD0}"/>
              </a:ext>
            </a:extLst>
          </p:cNvPr>
          <p:cNvGraphicFramePr>
            <a:graphicFrameLocks/>
          </p:cNvGraphicFramePr>
          <p:nvPr>
            <p:extLst>
              <p:ext uri="{D42A27DB-BD31-4B8C-83A1-F6EECF244321}">
                <p14:modId xmlns:p14="http://schemas.microsoft.com/office/powerpoint/2010/main" val="1576987766"/>
              </p:ext>
            </p:extLst>
          </p:nvPr>
        </p:nvGraphicFramePr>
        <p:xfrm>
          <a:off x="4657601" y="912005"/>
          <a:ext cx="6569063" cy="39102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5537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0B3D270-B19D-4DB8-BD3C-3E707485B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4360"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565910" y="836023"/>
            <a:ext cx="2718080" cy="5183777"/>
          </a:xfrm>
        </p:spPr>
        <p:txBody>
          <a:bodyPr anchor="ctr">
            <a:normAutofit/>
          </a:bodyPr>
          <a:lstStyle/>
          <a:p>
            <a:r>
              <a:rPr lang="en-US" sz="3600">
                <a:solidFill>
                  <a:srgbClr val="FFFFFF"/>
                </a:solidFill>
              </a:rPr>
              <a:t>Baptist Church</a:t>
            </a:r>
          </a:p>
        </p:txBody>
      </p:sp>
      <p:sp>
        <p:nvSpPr>
          <p:cNvPr id="21" name="Rectangle 20">
            <a:extLst>
              <a:ext uri="{FF2B5EF4-FFF2-40B4-BE49-F238E27FC236}">
                <a16:creationId xmlns:a16="http://schemas.microsoft.com/office/drawing/2014/main" id="{49BDAF94-B52E-4307-B54C-EF413086F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9899" y="0"/>
            <a:ext cx="914162"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Content Placeholder 13"/>
          <p:cNvSpPr>
            <a:spLocks/>
          </p:cNvSpPr>
          <p:nvPr/>
        </p:nvSpPr>
        <p:spPr>
          <a:xfrm>
            <a:off x="4170175" y="1375157"/>
            <a:ext cx="6929527" cy="3720208"/>
          </a:xfrm>
          <a:prstGeom prst="rect">
            <a:avLst/>
          </a:prstGeom>
        </p:spPr>
        <p:txBody>
          <a:bodyPr vert="horz" lIns="91440" tIns="45720" rIns="91440" bIns="45720" rtlCol="0" anchor="ctr">
            <a:noAutofit/>
          </a:bodyPr>
          <a:lstStyle/>
          <a:p>
            <a:pPr algn="ctr" defTabSz="557784">
              <a:spcAft>
                <a:spcPts val="600"/>
              </a:spcAft>
            </a:pPr>
            <a:r>
              <a:rPr lang="en-US" sz="2400" kern="1200">
                <a:latin typeface="Corbel"/>
                <a:ea typeface="+mn-ea"/>
                <a:cs typeface="Times New Roman"/>
              </a:rPr>
              <a:t>“An autonomous local congregation of baptized believers, associated by covenant in the faith and fellowship of the gospel; observing the two ordinances of Christ, governed by His laws, exercising the gifts, rights, and privileges invested in them by His Word, and seeking to extend the gospel to the ends of the earth</a:t>
            </a:r>
            <a:r>
              <a:rPr lang="en-US" sz="2400">
                <a:latin typeface="Corbel"/>
                <a:cs typeface="Times New Roman"/>
              </a:rPr>
              <a:t>. </a:t>
            </a:r>
            <a:r>
              <a:rPr lang="en-US" sz="2400">
                <a:latin typeface="Corbel"/>
                <a:ea typeface="+mn-lt"/>
                <a:cs typeface="+mn-lt"/>
              </a:rPr>
              <a:t>Each congregation operates under the Lordship of Christ through democratic processes. In such a congregation each member is responsible and accountable to Christ as Lord.</a:t>
            </a:r>
            <a:r>
              <a:rPr lang="en-US" sz="2400">
                <a:latin typeface="Corbel"/>
                <a:ea typeface="+mn-lt"/>
                <a:cs typeface="Times New Roman"/>
              </a:rPr>
              <a:t>”</a:t>
            </a:r>
            <a:endParaRPr lang="en-US" sz="2400">
              <a:latin typeface="Corbel"/>
            </a:endParaRPr>
          </a:p>
        </p:txBody>
      </p:sp>
      <p:sp>
        <p:nvSpPr>
          <p:cNvPr id="3" name="TextBox 2">
            <a:extLst>
              <a:ext uri="{FF2B5EF4-FFF2-40B4-BE49-F238E27FC236}">
                <a16:creationId xmlns:a16="http://schemas.microsoft.com/office/drawing/2014/main" id="{37C26D80-2D59-BB01-80C2-96059ECB135D}"/>
              </a:ext>
            </a:extLst>
          </p:cNvPr>
          <p:cNvSpPr txBox="1"/>
          <p:nvPr/>
        </p:nvSpPr>
        <p:spPr>
          <a:xfrm>
            <a:off x="4799695" y="5880535"/>
            <a:ext cx="5657489"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557784">
              <a:spcAft>
                <a:spcPts val="600"/>
              </a:spcAft>
            </a:pPr>
            <a:r>
              <a:rPr lang="en-US" sz="1000">
                <a:latin typeface="Times New Roman"/>
                <a:cs typeface="Times New Roman"/>
              </a:rPr>
              <a:t>SBC. 2000. “Baptist Faith &amp; Message 2000 - The Baptist Faith and Message.” </a:t>
            </a:r>
            <a:r>
              <a:rPr lang="en-US" sz="1000" u="sng">
                <a:latin typeface="Times New Roman"/>
                <a:cs typeface="Times New Roman"/>
                <a:hlinkClick r:id="rId3"/>
              </a:rPr>
              <a:t>Https://Bfm.Sbc.Net/</a:t>
            </a:r>
            <a:r>
              <a:rPr lang="en-US" sz="1000">
                <a:latin typeface="Times New Roman"/>
                <a:cs typeface="Times New Roman"/>
              </a:rPr>
              <a:t>. </a:t>
            </a:r>
            <a:endParaRPr lang="en-US">
              <a:latin typeface="Century Schoolbook" panose="02040604050505020304"/>
              <a:cs typeface="Times New Roman"/>
            </a:endParaRPr>
          </a:p>
          <a:p>
            <a:pPr defTabSz="557784">
              <a:spcAft>
                <a:spcPts val="600"/>
              </a:spcAft>
            </a:pPr>
            <a:r>
              <a:rPr lang="en-US" sz="1000">
                <a:latin typeface="Times New Roman"/>
                <a:cs typeface="Times New Roman"/>
              </a:rPr>
              <a:t>  Accessed April 4, 2023. </a:t>
            </a:r>
            <a:r>
              <a:rPr lang="en-US" sz="1000" u="sng">
                <a:latin typeface="Times New Roman"/>
                <a:cs typeface="Times New Roman"/>
                <a:hlinkClick r:id="rId4"/>
              </a:rPr>
              <a:t>https://bfm.sbc.net/bfm2000/</a:t>
            </a:r>
            <a:r>
              <a:rPr lang="en-US" sz="1000">
                <a:latin typeface="Times New Roman"/>
                <a:cs typeface="Times New Roman"/>
              </a:rPr>
              <a:t>.</a:t>
            </a:r>
            <a:endParaRPr lang="en-US"/>
          </a:p>
        </p:txBody>
      </p:sp>
    </p:spTree>
    <p:extLst>
      <p:ext uri="{BB962C8B-B14F-4D97-AF65-F5344CB8AC3E}">
        <p14:creationId xmlns:p14="http://schemas.microsoft.com/office/powerpoint/2010/main" val="263704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ctr"/>
            <a:r>
              <a:rPr lang="en-US"/>
              <a:t>Framework</a:t>
            </a:r>
          </a:p>
        </p:txBody>
      </p:sp>
      <p:graphicFrame>
        <p:nvGraphicFramePr>
          <p:cNvPr id="16" name="Content Placeholder 13">
            <a:extLst>
              <a:ext uri="{FF2B5EF4-FFF2-40B4-BE49-F238E27FC236}">
                <a16:creationId xmlns:a16="http://schemas.microsoft.com/office/drawing/2014/main" id="{966AEC73-4419-16C6-1525-CCDD7B809D16}"/>
              </a:ext>
            </a:extLst>
          </p:cNvPr>
          <p:cNvGraphicFramePr>
            <a:graphicFrameLocks noGrp="1"/>
          </p:cNvGraphicFramePr>
          <p:nvPr>
            <p:ph idx="1"/>
          </p:nvPr>
        </p:nvGraphicFramePr>
        <p:xfrm>
          <a:off x="1261543" y="1828801"/>
          <a:ext cx="8593122"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75645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graphicEl>
                                              <a:dgm id="{A30B3927-75F8-437F-9B08-B7C50726699A}"/>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graphicEl>
                                              <a:dgm id="{CFA8BD27-AEB7-4838-B183-16CDD0A08D9B}"/>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graphicEl>
                                              <a:dgm id="{D5C44765-DDFE-43FE-B719-F2B2F033AD62}"/>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graphicEl>
                                              <a:dgm id="{2FBA2ACE-F3D5-4207-8415-BCEB04DED213}"/>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graphicEl>
                                              <a:dgm id="{F6DD9AF7-8141-4365-8335-3B56B4248521}"/>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graphicEl>
                                              <a:dgm id="{108D3B1C-1368-4B01-8EC1-98CC6294415F}"/>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graphicEl>
                                              <a:dgm id="{4F9306B4-801C-403B-8AD3-3728EA63CD19}"/>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graphicEl>
                                              <a:dgm id="{A2041F19-5B11-4B9E-A951-940B034615DC}"/>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graphicEl>
                                              <a:dgm id="{A29C3068-1B81-4095-856B-E2EE3662A1B9}"/>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
                                            <p:graphicEl>
                                              <a:dgm id="{DF5B4DB7-89F6-4CA8-8893-C4ED8A088B0F}"/>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6" grpId="0">
        <p:bldSub>
          <a:bldDgm bld="one"/>
        </p:bldSub>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30B3D270-B19D-4DB8-BD3C-3E707485B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4360"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565910" y="836023"/>
            <a:ext cx="2718080" cy="5183777"/>
          </a:xfrm>
        </p:spPr>
        <p:txBody>
          <a:bodyPr anchor="ctr">
            <a:normAutofit/>
          </a:bodyPr>
          <a:lstStyle/>
          <a:p>
            <a:r>
              <a:rPr lang="en-US" sz="3600">
                <a:solidFill>
                  <a:srgbClr val="FFFFFF"/>
                </a:solidFill>
              </a:rPr>
              <a:t>Doxological</a:t>
            </a:r>
          </a:p>
        </p:txBody>
      </p:sp>
      <p:sp>
        <p:nvSpPr>
          <p:cNvPr id="22" name="Rectangle 21">
            <a:extLst>
              <a:ext uri="{FF2B5EF4-FFF2-40B4-BE49-F238E27FC236}">
                <a16:creationId xmlns:a16="http://schemas.microsoft.com/office/drawing/2014/main" id="{49BDAF94-B52E-4307-B54C-EF413086F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9899" y="0"/>
            <a:ext cx="914162"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8" name="Content Placeholder 13">
            <a:extLst>
              <a:ext uri="{FF2B5EF4-FFF2-40B4-BE49-F238E27FC236}">
                <a16:creationId xmlns:a16="http://schemas.microsoft.com/office/drawing/2014/main" id="{6C2F0EA8-2EE6-160E-7328-D7AE49367FC3}"/>
              </a:ext>
            </a:extLst>
          </p:cNvPr>
          <p:cNvGraphicFramePr>
            <a:graphicFrameLocks noGrp="1"/>
          </p:cNvGraphicFramePr>
          <p:nvPr>
            <p:ph idx="1"/>
            <p:extLst>
              <p:ext uri="{D42A27DB-BD31-4B8C-83A1-F6EECF244321}">
                <p14:modId xmlns:p14="http://schemas.microsoft.com/office/powerpoint/2010/main" val="1545018471"/>
              </p:ext>
            </p:extLst>
          </p:nvPr>
        </p:nvGraphicFramePr>
        <p:xfrm>
          <a:off x="4657601" y="804672"/>
          <a:ext cx="5988576" cy="52620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7912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a:xfrm>
            <a:off x="1228711" y="365760"/>
            <a:ext cx="5996117" cy="1325562"/>
          </a:xfrm>
        </p:spPr>
        <p:txBody>
          <a:bodyPr>
            <a:normAutofit/>
          </a:bodyPr>
          <a:lstStyle/>
          <a:p>
            <a:r>
              <a:rPr lang="en-US"/>
              <a:t>Who am I?</a:t>
            </a:r>
          </a:p>
        </p:txBody>
      </p:sp>
      <p:sp>
        <p:nvSpPr>
          <p:cNvPr id="20" name="Rectangle 19">
            <a:extLst>
              <a:ext uri="{FF2B5EF4-FFF2-40B4-BE49-F238E27FC236}">
                <a16:creationId xmlns:a16="http://schemas.microsoft.com/office/drawing/2014/main" id="{60C2BF78-EE5B-49C7-ADD9-58CDBD13E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Content Placeholder 13"/>
          <p:cNvSpPr>
            <a:spLocks noGrp="1"/>
          </p:cNvSpPr>
          <p:nvPr>
            <p:ph idx="1"/>
          </p:nvPr>
        </p:nvSpPr>
        <p:spPr>
          <a:xfrm>
            <a:off x="1210823" y="2005739"/>
            <a:ext cx="6014005" cy="4174398"/>
          </a:xfrm>
        </p:spPr>
        <p:txBody>
          <a:bodyPr vert="horz" lIns="91440" tIns="45720" rIns="91440" bIns="45720" rtlCol="0">
            <a:normAutofit/>
          </a:bodyPr>
          <a:lstStyle/>
          <a:p>
            <a:pPr>
              <a:buFont typeface="Calibri" pitchFamily="34" charset="0"/>
              <a:buChar char="-"/>
            </a:pPr>
            <a:r>
              <a:rPr lang="en-US" sz="2400"/>
              <a:t>MDiv Student in Missiology</a:t>
            </a:r>
          </a:p>
          <a:p>
            <a:pPr>
              <a:buFont typeface="Calibri" pitchFamily="34" charset="0"/>
              <a:buChar char="-"/>
            </a:pPr>
            <a:r>
              <a:rPr lang="en-US" sz="2400"/>
              <a:t>Desire to Go Overseas to Participate in the Missionary Task</a:t>
            </a:r>
          </a:p>
          <a:p>
            <a:pPr>
              <a:buFont typeface="Calibri" pitchFamily="34" charset="0"/>
              <a:buChar char="-"/>
            </a:pPr>
            <a:r>
              <a:rPr lang="en-US" sz="2400"/>
              <a:t>Work in the Center for Great Commission Studies and have recently been looking at how churches develop a sending culture.</a:t>
            </a:r>
          </a:p>
          <a:p>
            <a:pPr>
              <a:buFont typeface="Calibri" pitchFamily="34" charset="0"/>
              <a:buChar char="-"/>
            </a:pPr>
            <a:endParaRPr lang="en-US" sz="2400"/>
          </a:p>
        </p:txBody>
      </p:sp>
      <p:pic>
        <p:nvPicPr>
          <p:cNvPr id="2" name="Picture 1">
            <a:extLst>
              <a:ext uri="{FF2B5EF4-FFF2-40B4-BE49-F238E27FC236}">
                <a16:creationId xmlns:a16="http://schemas.microsoft.com/office/drawing/2014/main" id="{2D8F7A82-9E12-C616-B431-F7162B0FB01C}"/>
              </a:ext>
            </a:extLst>
          </p:cNvPr>
          <p:cNvPicPr>
            <a:picLocks noChangeAspect="1"/>
          </p:cNvPicPr>
          <p:nvPr/>
        </p:nvPicPr>
        <p:blipFill>
          <a:blip r:embed="rId3"/>
          <a:stretch>
            <a:fillRect/>
          </a:stretch>
        </p:blipFill>
        <p:spPr>
          <a:xfrm>
            <a:off x="7521490" y="0"/>
            <a:ext cx="4633023" cy="6858000"/>
          </a:xfrm>
          <a:prstGeom prst="rect">
            <a:avLst/>
          </a:prstGeom>
        </p:spPr>
      </p:pic>
    </p:spTree>
    <p:extLst>
      <p:ext uri="{BB962C8B-B14F-4D97-AF65-F5344CB8AC3E}">
        <p14:creationId xmlns:p14="http://schemas.microsoft.com/office/powerpoint/2010/main" val="3914554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30B3D270-B19D-4DB8-BD3C-3E707485B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4360"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565910" y="836023"/>
            <a:ext cx="2718080" cy="5183777"/>
          </a:xfrm>
        </p:spPr>
        <p:txBody>
          <a:bodyPr anchor="ctr">
            <a:normAutofit/>
          </a:bodyPr>
          <a:lstStyle/>
          <a:p>
            <a:r>
              <a:rPr lang="en-US" sz="3600">
                <a:solidFill>
                  <a:srgbClr val="FFFFFF"/>
                </a:solidFill>
              </a:rPr>
              <a:t>Gospel-Centered</a:t>
            </a:r>
          </a:p>
        </p:txBody>
      </p:sp>
      <p:sp>
        <p:nvSpPr>
          <p:cNvPr id="23" name="Rectangle 22">
            <a:extLst>
              <a:ext uri="{FF2B5EF4-FFF2-40B4-BE49-F238E27FC236}">
                <a16:creationId xmlns:a16="http://schemas.microsoft.com/office/drawing/2014/main" id="{49BDAF94-B52E-4307-B54C-EF413086F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9899" y="0"/>
            <a:ext cx="914162"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6" name="Content Placeholder 13">
            <a:extLst>
              <a:ext uri="{FF2B5EF4-FFF2-40B4-BE49-F238E27FC236}">
                <a16:creationId xmlns:a16="http://schemas.microsoft.com/office/drawing/2014/main" id="{C08341A1-B349-F2FB-FCF8-E5D4AA30D37E}"/>
              </a:ext>
            </a:extLst>
          </p:cNvPr>
          <p:cNvGraphicFramePr>
            <a:graphicFrameLocks noGrp="1"/>
          </p:cNvGraphicFramePr>
          <p:nvPr>
            <p:ph idx="1"/>
            <p:extLst>
              <p:ext uri="{D42A27DB-BD31-4B8C-83A1-F6EECF244321}">
                <p14:modId xmlns:p14="http://schemas.microsoft.com/office/powerpoint/2010/main" val="1165336695"/>
              </p:ext>
            </p:extLst>
          </p:nvPr>
        </p:nvGraphicFramePr>
        <p:xfrm>
          <a:off x="4657601" y="804672"/>
          <a:ext cx="5988576" cy="52620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9406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30B3D270-B19D-4DB8-BD3C-3E707485B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4360"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565910" y="836023"/>
            <a:ext cx="2718080" cy="5183777"/>
          </a:xfrm>
        </p:spPr>
        <p:txBody>
          <a:bodyPr anchor="ctr">
            <a:normAutofit/>
          </a:bodyPr>
          <a:lstStyle/>
          <a:p>
            <a:r>
              <a:rPr lang="en-US" sz="3600">
                <a:solidFill>
                  <a:srgbClr val="FFFFFF"/>
                </a:solidFill>
              </a:rPr>
              <a:t>Spirit-Empowered</a:t>
            </a:r>
          </a:p>
        </p:txBody>
      </p:sp>
      <p:sp>
        <p:nvSpPr>
          <p:cNvPr id="22" name="Rectangle 21">
            <a:extLst>
              <a:ext uri="{FF2B5EF4-FFF2-40B4-BE49-F238E27FC236}">
                <a16:creationId xmlns:a16="http://schemas.microsoft.com/office/drawing/2014/main" id="{49BDAF94-B52E-4307-B54C-EF413086F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9899" y="0"/>
            <a:ext cx="914162"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6" name="Content Placeholder 13">
            <a:extLst>
              <a:ext uri="{FF2B5EF4-FFF2-40B4-BE49-F238E27FC236}">
                <a16:creationId xmlns:a16="http://schemas.microsoft.com/office/drawing/2014/main" id="{B417E2B6-2684-F258-C1C6-1CC84C876CFD}"/>
              </a:ext>
            </a:extLst>
          </p:cNvPr>
          <p:cNvGraphicFramePr>
            <a:graphicFrameLocks noGrp="1"/>
          </p:cNvGraphicFramePr>
          <p:nvPr>
            <p:ph idx="1"/>
            <p:extLst>
              <p:ext uri="{D42A27DB-BD31-4B8C-83A1-F6EECF244321}">
                <p14:modId xmlns:p14="http://schemas.microsoft.com/office/powerpoint/2010/main" val="3940952047"/>
              </p:ext>
            </p:extLst>
          </p:nvPr>
        </p:nvGraphicFramePr>
        <p:xfrm>
          <a:off x="4657601" y="804672"/>
          <a:ext cx="5988576" cy="52620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87347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30B3D270-B19D-4DB8-BD3C-3E707485B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4360"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565910" y="836023"/>
            <a:ext cx="2718080" cy="5183777"/>
          </a:xfrm>
        </p:spPr>
        <p:txBody>
          <a:bodyPr anchor="ctr">
            <a:normAutofit/>
          </a:bodyPr>
          <a:lstStyle/>
          <a:p>
            <a:r>
              <a:rPr lang="en-US" sz="3600">
                <a:solidFill>
                  <a:srgbClr val="FFFFFF"/>
                </a:solidFill>
              </a:rPr>
              <a:t>Local</a:t>
            </a:r>
          </a:p>
        </p:txBody>
      </p:sp>
      <p:sp>
        <p:nvSpPr>
          <p:cNvPr id="22" name="Rectangle 21">
            <a:extLst>
              <a:ext uri="{FF2B5EF4-FFF2-40B4-BE49-F238E27FC236}">
                <a16:creationId xmlns:a16="http://schemas.microsoft.com/office/drawing/2014/main" id="{49BDAF94-B52E-4307-B54C-EF413086F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9899" y="0"/>
            <a:ext cx="914162"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6" name="Content Placeholder 13">
            <a:extLst>
              <a:ext uri="{FF2B5EF4-FFF2-40B4-BE49-F238E27FC236}">
                <a16:creationId xmlns:a16="http://schemas.microsoft.com/office/drawing/2014/main" id="{376C2188-2FA7-BF29-70D9-4AA94110CB04}"/>
              </a:ext>
            </a:extLst>
          </p:cNvPr>
          <p:cNvGraphicFramePr>
            <a:graphicFrameLocks noGrp="1"/>
          </p:cNvGraphicFramePr>
          <p:nvPr>
            <p:ph idx="1"/>
            <p:extLst>
              <p:ext uri="{D42A27DB-BD31-4B8C-83A1-F6EECF244321}">
                <p14:modId xmlns:p14="http://schemas.microsoft.com/office/powerpoint/2010/main" val="1982711030"/>
              </p:ext>
            </p:extLst>
          </p:nvPr>
        </p:nvGraphicFramePr>
        <p:xfrm>
          <a:off x="4657601" y="804672"/>
          <a:ext cx="5988576" cy="52620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99743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30B3D270-B19D-4DB8-BD3C-3E707485B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4360"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565910" y="836023"/>
            <a:ext cx="2718080" cy="5183777"/>
          </a:xfrm>
        </p:spPr>
        <p:txBody>
          <a:bodyPr anchor="ctr">
            <a:normAutofit/>
          </a:bodyPr>
          <a:lstStyle/>
          <a:p>
            <a:r>
              <a:rPr lang="en-US" sz="3600">
                <a:solidFill>
                  <a:srgbClr val="FFFFFF"/>
                </a:solidFill>
              </a:rPr>
              <a:t>Sent</a:t>
            </a:r>
          </a:p>
        </p:txBody>
      </p:sp>
      <p:sp>
        <p:nvSpPr>
          <p:cNvPr id="22" name="Rectangle 21">
            <a:extLst>
              <a:ext uri="{FF2B5EF4-FFF2-40B4-BE49-F238E27FC236}">
                <a16:creationId xmlns:a16="http://schemas.microsoft.com/office/drawing/2014/main" id="{49BDAF94-B52E-4307-B54C-EF413086F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9899" y="0"/>
            <a:ext cx="914162"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6" name="Content Placeholder 13">
            <a:extLst>
              <a:ext uri="{FF2B5EF4-FFF2-40B4-BE49-F238E27FC236}">
                <a16:creationId xmlns:a16="http://schemas.microsoft.com/office/drawing/2014/main" id="{5120D60F-EC4E-8097-3CD5-3B04C0360A88}"/>
              </a:ext>
            </a:extLst>
          </p:cNvPr>
          <p:cNvGraphicFramePr>
            <a:graphicFrameLocks noGrp="1"/>
          </p:cNvGraphicFramePr>
          <p:nvPr>
            <p:ph idx="1"/>
            <p:extLst>
              <p:ext uri="{D42A27DB-BD31-4B8C-83A1-F6EECF244321}">
                <p14:modId xmlns:p14="http://schemas.microsoft.com/office/powerpoint/2010/main" val="4058746032"/>
              </p:ext>
            </p:extLst>
          </p:nvPr>
        </p:nvGraphicFramePr>
        <p:xfrm>
          <a:off x="4657601" y="804672"/>
          <a:ext cx="5988576" cy="52620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09962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ctr"/>
            <a:r>
              <a:rPr lang="en-US"/>
              <a:t>Framework</a:t>
            </a:r>
          </a:p>
        </p:txBody>
      </p:sp>
      <p:graphicFrame>
        <p:nvGraphicFramePr>
          <p:cNvPr id="16" name="Content Placeholder 13">
            <a:extLst>
              <a:ext uri="{FF2B5EF4-FFF2-40B4-BE49-F238E27FC236}">
                <a16:creationId xmlns:a16="http://schemas.microsoft.com/office/drawing/2014/main" id="{966AEC73-4419-16C6-1525-CCDD7B809D16}"/>
              </a:ext>
            </a:extLst>
          </p:cNvPr>
          <p:cNvGraphicFramePr>
            <a:graphicFrameLocks noGrp="1"/>
          </p:cNvGraphicFramePr>
          <p:nvPr>
            <p:ph idx="1"/>
          </p:nvPr>
        </p:nvGraphicFramePr>
        <p:xfrm>
          <a:off x="1261543" y="1828801"/>
          <a:ext cx="8593122"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9904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a:xfrm>
            <a:off x="1261542" y="365760"/>
            <a:ext cx="9855816" cy="1325562"/>
          </a:xfrm>
        </p:spPr>
        <p:txBody>
          <a:bodyPr>
            <a:normAutofit/>
          </a:bodyPr>
          <a:lstStyle/>
          <a:p>
            <a:r>
              <a:rPr lang="en-US" dirty="0"/>
              <a:t>Contemporary Missiological Implications</a:t>
            </a:r>
          </a:p>
        </p:txBody>
      </p:sp>
      <p:graphicFrame>
        <p:nvGraphicFramePr>
          <p:cNvPr id="16" name="Content Placeholder 13">
            <a:extLst>
              <a:ext uri="{FF2B5EF4-FFF2-40B4-BE49-F238E27FC236}">
                <a16:creationId xmlns:a16="http://schemas.microsoft.com/office/drawing/2014/main" id="{74924BCC-0A87-6A66-2BCC-40DFE9946404}"/>
              </a:ext>
            </a:extLst>
          </p:cNvPr>
          <p:cNvGraphicFramePr>
            <a:graphicFrameLocks noGrp="1"/>
          </p:cNvGraphicFramePr>
          <p:nvPr>
            <p:ph idx="1"/>
            <p:extLst>
              <p:ext uri="{D42A27DB-BD31-4B8C-83A1-F6EECF244321}">
                <p14:modId xmlns:p14="http://schemas.microsoft.com/office/powerpoint/2010/main" val="2519140868"/>
              </p:ext>
            </p:extLst>
          </p:nvPr>
        </p:nvGraphicFramePr>
        <p:xfrm>
          <a:off x="1061313" y="1912819"/>
          <a:ext cx="8783447" cy="42014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49522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084403" y="323651"/>
            <a:ext cx="9144000" cy="5003643"/>
          </a:xfrm>
        </p:spPr>
        <p:txBody>
          <a:bodyPr vert="horz" lIns="91440" tIns="45720" rIns="91440" bIns="45720" rtlCol="0" anchor="ctr">
            <a:normAutofit/>
          </a:bodyPr>
          <a:lstStyle/>
          <a:p>
            <a:pPr marL="0" indent="0" algn="ctr">
              <a:buNone/>
            </a:pPr>
            <a:r>
              <a:rPr lang="en-US" sz="5400" dirty="0"/>
              <a:t>Billions of Active Gamers</a:t>
            </a:r>
          </a:p>
          <a:p>
            <a:pPr marL="0" indent="0" algn="ctr">
              <a:buNone/>
            </a:pPr>
            <a:endParaRPr lang="en-US" sz="5400" dirty="0"/>
          </a:p>
          <a:p>
            <a:pPr marL="0" indent="0" algn="ctr">
              <a:buNone/>
            </a:pPr>
            <a:r>
              <a:rPr lang="en-US" sz="5400" dirty="0"/>
              <a:t>171 Million people in VR</a:t>
            </a:r>
          </a:p>
          <a:p>
            <a:pPr marL="0" indent="0" algn="ctr">
              <a:buNone/>
            </a:pPr>
            <a:endParaRPr lang="en-US" sz="4000" dirty="0"/>
          </a:p>
          <a:p>
            <a:pPr marL="1599565" lvl="5" algn="ctr">
              <a:buFont typeface="Wingdings" pitchFamily="34" charset="0"/>
              <a:buChar char="§"/>
            </a:pPr>
            <a:r>
              <a:rPr lang="en-US" sz="3200" i="1" dirty="0"/>
              <a:t>Jeff Reed</a:t>
            </a:r>
          </a:p>
        </p:txBody>
      </p:sp>
      <p:sp>
        <p:nvSpPr>
          <p:cNvPr id="3" name="TextBox 2">
            <a:extLst>
              <a:ext uri="{FF2B5EF4-FFF2-40B4-BE49-F238E27FC236}">
                <a16:creationId xmlns:a16="http://schemas.microsoft.com/office/drawing/2014/main" id="{EF33E658-9AC9-4D21-E798-970920D1F275}"/>
              </a:ext>
            </a:extLst>
          </p:cNvPr>
          <p:cNvSpPr txBox="1"/>
          <p:nvPr/>
        </p:nvSpPr>
        <p:spPr>
          <a:xfrm>
            <a:off x="604592" y="5772150"/>
            <a:ext cx="983261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latin typeface="Times New Roman"/>
                <a:cs typeface="Times New Roman"/>
              </a:rPr>
              <a:t>Reed, Jeff. 2023. “Meeting God in the Metaverse.” Evangelical Missions Quarterly 59, no. 3 (September): 38–42. </a:t>
            </a:r>
          </a:p>
        </p:txBody>
      </p:sp>
    </p:spTree>
    <p:extLst>
      <p:ext uri="{BB962C8B-B14F-4D97-AF65-F5344CB8AC3E}">
        <p14:creationId xmlns:p14="http://schemas.microsoft.com/office/powerpoint/2010/main" val="234499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76248C8-0720-48AB-91BA-5F530BB41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1774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1261542" y="365760"/>
            <a:ext cx="9855816" cy="1325562"/>
          </a:xfrm>
        </p:spPr>
        <p:txBody>
          <a:bodyPr>
            <a:normAutofit/>
          </a:bodyPr>
          <a:lstStyle/>
          <a:p>
            <a:r>
              <a:rPr lang="en-US"/>
              <a:t>Current Examples</a:t>
            </a:r>
          </a:p>
        </p:txBody>
      </p:sp>
      <p:sp>
        <p:nvSpPr>
          <p:cNvPr id="22" name="Rectangle 21">
            <a:extLst>
              <a:ext uri="{FF2B5EF4-FFF2-40B4-BE49-F238E27FC236}">
                <a16:creationId xmlns:a16="http://schemas.microsoft.com/office/drawing/2014/main" id="{523BEDA7-D0B8-4802-8168-92452653B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D2EFF34B-7B1A-4F9D-8CEE-A40962BC7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0660" y="0"/>
            <a:ext cx="45708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6" name="Content Placeholder 13">
            <a:extLst>
              <a:ext uri="{FF2B5EF4-FFF2-40B4-BE49-F238E27FC236}">
                <a16:creationId xmlns:a16="http://schemas.microsoft.com/office/drawing/2014/main" id="{62F8F299-ACA4-FB44-1339-5818CAAC98D6}"/>
              </a:ext>
            </a:extLst>
          </p:cNvPr>
          <p:cNvGraphicFramePr>
            <a:graphicFrameLocks noGrp="1"/>
          </p:cNvGraphicFramePr>
          <p:nvPr>
            <p:ph idx="1"/>
            <p:extLst>
              <p:ext uri="{D42A27DB-BD31-4B8C-83A1-F6EECF244321}">
                <p14:modId xmlns:p14="http://schemas.microsoft.com/office/powerpoint/2010/main" val="14290026"/>
              </p:ext>
            </p:extLst>
          </p:nvPr>
        </p:nvGraphicFramePr>
        <p:xfrm>
          <a:off x="1321679" y="2133020"/>
          <a:ext cx="9855624" cy="42014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2785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a:xfrm>
            <a:off x="1261542" y="365760"/>
            <a:ext cx="9855816" cy="1325562"/>
          </a:xfrm>
        </p:spPr>
        <p:txBody>
          <a:bodyPr>
            <a:normAutofit/>
          </a:bodyPr>
          <a:lstStyle/>
          <a:p>
            <a:r>
              <a:rPr lang="en-US" dirty="0"/>
              <a:t>Contemporary Missiological Implications</a:t>
            </a:r>
          </a:p>
        </p:txBody>
      </p:sp>
      <p:graphicFrame>
        <p:nvGraphicFramePr>
          <p:cNvPr id="16" name="Content Placeholder 13">
            <a:extLst>
              <a:ext uri="{FF2B5EF4-FFF2-40B4-BE49-F238E27FC236}">
                <a16:creationId xmlns:a16="http://schemas.microsoft.com/office/drawing/2014/main" id="{74924BCC-0A87-6A66-2BCC-40DFE9946404}"/>
              </a:ext>
            </a:extLst>
          </p:cNvPr>
          <p:cNvGraphicFramePr>
            <a:graphicFrameLocks noGrp="1"/>
          </p:cNvGraphicFramePr>
          <p:nvPr>
            <p:ph idx="1"/>
          </p:nvPr>
        </p:nvGraphicFramePr>
        <p:xfrm>
          <a:off x="1061313" y="1912819"/>
          <a:ext cx="8783447" cy="42014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93062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76248C8-0720-48AB-91BA-5F530BB41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1774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2"/>
          <p:cNvSpPr>
            <a:spLocks noGrp="1"/>
          </p:cNvSpPr>
          <p:nvPr>
            <p:ph type="title"/>
          </p:nvPr>
        </p:nvSpPr>
        <p:spPr>
          <a:xfrm>
            <a:off x="1261542" y="365760"/>
            <a:ext cx="9855816" cy="1325562"/>
          </a:xfrm>
        </p:spPr>
        <p:txBody>
          <a:bodyPr>
            <a:normAutofit/>
          </a:bodyPr>
          <a:lstStyle/>
          <a:p>
            <a:r>
              <a:rPr lang="en-US"/>
              <a:t>Future Case Studies</a:t>
            </a:r>
          </a:p>
        </p:txBody>
      </p:sp>
      <p:sp>
        <p:nvSpPr>
          <p:cNvPr id="22" name="Rectangle 21">
            <a:extLst>
              <a:ext uri="{FF2B5EF4-FFF2-40B4-BE49-F238E27FC236}">
                <a16:creationId xmlns:a16="http://schemas.microsoft.com/office/drawing/2014/main" id="{523BEDA7-D0B8-4802-8168-92452653B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4" name="Rectangle 23">
            <a:extLst>
              <a:ext uri="{FF2B5EF4-FFF2-40B4-BE49-F238E27FC236}">
                <a16:creationId xmlns:a16="http://schemas.microsoft.com/office/drawing/2014/main" id="{D2EFF34B-7B1A-4F9D-8CEE-A40962BC7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0660" y="0"/>
            <a:ext cx="45708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6" name="Content Placeholder 13">
            <a:extLst>
              <a:ext uri="{FF2B5EF4-FFF2-40B4-BE49-F238E27FC236}">
                <a16:creationId xmlns:a16="http://schemas.microsoft.com/office/drawing/2014/main" id="{62F8F299-ACA4-FB44-1339-5818CAAC98D6}"/>
              </a:ext>
            </a:extLst>
          </p:cNvPr>
          <p:cNvGraphicFramePr>
            <a:graphicFrameLocks noGrp="1"/>
          </p:cNvGraphicFramePr>
          <p:nvPr>
            <p:ph idx="1"/>
          </p:nvPr>
        </p:nvGraphicFramePr>
        <p:xfrm>
          <a:off x="1261734" y="2013055"/>
          <a:ext cx="9855624" cy="42014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9352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a:xfrm>
            <a:off x="4963996" y="365760"/>
            <a:ext cx="5996117" cy="1325562"/>
          </a:xfrm>
        </p:spPr>
        <p:txBody>
          <a:bodyPr>
            <a:normAutofit/>
          </a:bodyPr>
          <a:lstStyle/>
          <a:p>
            <a:r>
              <a:rPr lang="en-US"/>
              <a:t>Three Questions</a:t>
            </a:r>
          </a:p>
        </p:txBody>
      </p:sp>
      <p:pic>
        <p:nvPicPr>
          <p:cNvPr id="16" name="Picture 15" descr="Blue arrow amid grey arrows">
            <a:extLst>
              <a:ext uri="{FF2B5EF4-FFF2-40B4-BE49-F238E27FC236}">
                <a16:creationId xmlns:a16="http://schemas.microsoft.com/office/drawing/2014/main" id="{CFE7DDB7-6C46-D1C0-A377-00CA3EBCE72C}"/>
              </a:ext>
            </a:extLst>
          </p:cNvPr>
          <p:cNvPicPr>
            <a:picLocks noChangeAspect="1"/>
          </p:cNvPicPr>
          <p:nvPr/>
        </p:nvPicPr>
        <p:blipFill rotWithShape="1">
          <a:blip r:embed="rId3"/>
          <a:srcRect l="23543" r="25583" b="4"/>
          <a:stretch/>
        </p:blipFill>
        <p:spPr>
          <a:xfrm>
            <a:off x="20" y="10"/>
            <a:ext cx="4652079" cy="6857990"/>
          </a:xfrm>
          <a:prstGeom prst="rect">
            <a:avLst/>
          </a:prstGeom>
        </p:spPr>
      </p:pic>
      <p:sp>
        <p:nvSpPr>
          <p:cNvPr id="14" name="Content Placeholder 13"/>
          <p:cNvSpPr>
            <a:spLocks noGrp="1"/>
          </p:cNvSpPr>
          <p:nvPr>
            <p:ph idx="1"/>
          </p:nvPr>
        </p:nvSpPr>
        <p:spPr>
          <a:xfrm>
            <a:off x="4963996" y="2005739"/>
            <a:ext cx="6014005" cy="4174398"/>
          </a:xfrm>
        </p:spPr>
        <p:txBody>
          <a:bodyPr vert="horz" lIns="91440" tIns="45720" rIns="91440" bIns="45720" rtlCol="0" anchor="t">
            <a:normAutofit/>
          </a:bodyPr>
          <a:lstStyle/>
          <a:p>
            <a:pPr>
              <a:buFont typeface="Wingdings" pitchFamily="34" charset="0"/>
              <a:buChar char="q"/>
            </a:pPr>
            <a:r>
              <a:rPr lang="en-US" sz="2400"/>
              <a:t>What makes a church a church?</a:t>
            </a:r>
          </a:p>
          <a:p>
            <a:pPr>
              <a:buFont typeface="Wingdings" pitchFamily="34" charset="0"/>
              <a:buChar char="q"/>
            </a:pPr>
            <a:endParaRPr lang="en-US" sz="2400"/>
          </a:p>
          <a:p>
            <a:pPr>
              <a:buFont typeface="Wingdings" pitchFamily="34" charset="0"/>
              <a:buChar char="q"/>
            </a:pPr>
            <a:r>
              <a:rPr lang="en-US" sz="2400"/>
              <a:t>How does our definition of church provide us with a framework for missions?</a:t>
            </a:r>
          </a:p>
          <a:p>
            <a:pPr>
              <a:buFont typeface="Wingdings" pitchFamily="34" charset="0"/>
              <a:buChar char="q"/>
            </a:pPr>
            <a:endParaRPr lang="en-US" sz="2400"/>
          </a:p>
          <a:p>
            <a:pPr>
              <a:buFont typeface="Wingdings" pitchFamily="34" charset="0"/>
              <a:buChar char="q"/>
            </a:pPr>
            <a:r>
              <a:rPr lang="en-US" sz="2400"/>
              <a:t>How does our framework help us answer thorny missiological questions in a digital society?</a:t>
            </a:r>
          </a:p>
        </p:txBody>
      </p:sp>
    </p:spTree>
    <p:extLst>
      <p:ext uri="{BB962C8B-B14F-4D97-AF65-F5344CB8AC3E}">
        <p14:creationId xmlns:p14="http://schemas.microsoft.com/office/powerpoint/2010/main" val="1825853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47723" y="379586"/>
            <a:ext cx="9690116" cy="800151"/>
          </a:xfrm>
        </p:spPr>
        <p:txBody>
          <a:bodyPr/>
          <a:lstStyle/>
          <a:p>
            <a:r>
              <a:rPr lang="en-US"/>
              <a:t>Future Questions to Consider</a:t>
            </a:r>
          </a:p>
        </p:txBody>
      </p:sp>
      <p:sp>
        <p:nvSpPr>
          <p:cNvPr id="14" name="Content Placeholder 13"/>
          <p:cNvSpPr>
            <a:spLocks noGrp="1"/>
          </p:cNvSpPr>
          <p:nvPr>
            <p:ph idx="1"/>
          </p:nvPr>
        </p:nvSpPr>
        <p:spPr>
          <a:xfrm>
            <a:off x="436037" y="1262954"/>
            <a:ext cx="10569314" cy="5348678"/>
          </a:xfrm>
        </p:spPr>
        <p:txBody>
          <a:bodyPr vert="horz" lIns="91440" tIns="45720" rIns="91440" bIns="45720" rtlCol="0" anchor="t">
            <a:noAutofit/>
          </a:bodyPr>
          <a:lstStyle/>
          <a:p>
            <a:r>
              <a:rPr lang="en-US" sz="2200" dirty="0">
                <a:solidFill>
                  <a:srgbClr val="000000"/>
                </a:solidFill>
              </a:rPr>
              <a:t>What is the full scope of the VR "Church"?</a:t>
            </a:r>
            <a:endParaRPr lang="en-US" sz="2200" dirty="0"/>
          </a:p>
          <a:p>
            <a:r>
              <a:rPr lang="en-US" sz="2200" spc="10" dirty="0">
                <a:solidFill>
                  <a:srgbClr val="000000"/>
                </a:solidFill>
              </a:rPr>
              <a:t>Can it be used in countries where believers cannot gather? Is this a useful bridge?</a:t>
            </a:r>
          </a:p>
          <a:p>
            <a:r>
              <a:rPr lang="en-US" sz="2200" dirty="0">
                <a:solidFill>
                  <a:srgbClr val="000000"/>
                </a:solidFill>
              </a:rPr>
              <a:t>Will the transition to VR get to a place where someone lives in that reality (like Ready Player One)? If so, we must have a plan to undertake missions in the metaverse.</a:t>
            </a:r>
          </a:p>
          <a:p>
            <a:r>
              <a:rPr lang="en-US" sz="2200" dirty="0">
                <a:solidFill>
                  <a:srgbClr val="000000"/>
                </a:solidFill>
              </a:rPr>
              <a:t>How can we utilize VR to train indigenous leaders by extension? Is this feasible?</a:t>
            </a:r>
          </a:p>
          <a:p>
            <a:r>
              <a:rPr lang="en-US" sz="2200" dirty="0">
                <a:solidFill>
                  <a:srgbClr val="000000"/>
                </a:solidFill>
              </a:rPr>
              <a:t>Have we missed out on the video game/movie/metaverse arena for too long? Can we catch up?</a:t>
            </a:r>
          </a:p>
          <a:p>
            <a:r>
              <a:rPr lang="en-US" sz="2200" dirty="0">
                <a:solidFill>
                  <a:srgbClr val="000000"/>
                </a:solidFill>
              </a:rPr>
              <a:t>What does it mean for someone to be present or local? Can an avatar count as being present? Or does it need to be my physical body?</a:t>
            </a:r>
          </a:p>
          <a:p>
            <a:r>
              <a:rPr lang="en-US" sz="2200">
                <a:solidFill>
                  <a:srgbClr val="000000"/>
                </a:solidFill>
                <a:ea typeface="+mn-lt"/>
                <a:cs typeface="+mn-lt"/>
              </a:rPr>
              <a:t>How are the ordinances observed? Is this even possible?</a:t>
            </a:r>
            <a:endParaRPr lang="en-US" sz="2200">
              <a:solidFill>
                <a:srgbClr val="000000"/>
              </a:solidFill>
            </a:endParaRPr>
          </a:p>
        </p:txBody>
      </p:sp>
    </p:spTree>
    <p:extLst>
      <p:ext uri="{BB962C8B-B14F-4D97-AF65-F5344CB8AC3E}">
        <p14:creationId xmlns:p14="http://schemas.microsoft.com/office/powerpoint/2010/main" val="2692830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a:t>Conclusion</a:t>
            </a:r>
          </a:p>
        </p:txBody>
      </p:sp>
      <p:sp>
        <p:nvSpPr>
          <p:cNvPr id="14" name="Content Placeholder 13"/>
          <p:cNvSpPr>
            <a:spLocks noGrp="1"/>
          </p:cNvSpPr>
          <p:nvPr>
            <p:ph idx="1"/>
          </p:nvPr>
        </p:nvSpPr>
        <p:spPr/>
        <p:txBody>
          <a:bodyPr vert="horz" lIns="91440" tIns="45720" rIns="91440" bIns="45720" rtlCol="0" anchor="t">
            <a:normAutofit fontScale="92500" lnSpcReduction="10000"/>
          </a:bodyPr>
          <a:lstStyle/>
          <a:p>
            <a:r>
              <a:rPr lang="en-US" sz="2400">
                <a:ea typeface="+mn-lt"/>
                <a:cs typeface="+mn-lt"/>
              </a:rPr>
              <a:t>We must cultivate a mindset of looking out instead of looking in, so that all might hear! The need is great. </a:t>
            </a:r>
            <a:endParaRPr lang="en-US"/>
          </a:p>
          <a:p>
            <a:endParaRPr lang="en-US"/>
          </a:p>
          <a:p>
            <a:r>
              <a:rPr lang="en-US" sz="2400">
                <a:ea typeface="+mn-lt"/>
                <a:cs typeface="+mn-lt"/>
              </a:rPr>
              <a:t>We must seek to teach a more robust ecclesiology to our members. If we do this, we might encourage sending and we might be able to better navigate thorny issues in the digital age.  </a:t>
            </a:r>
            <a:endParaRPr lang="en-US"/>
          </a:p>
          <a:p>
            <a:endParaRPr lang="en-US"/>
          </a:p>
          <a:p>
            <a:r>
              <a:rPr lang="en-US" sz="2400">
                <a:ea typeface="+mn-lt"/>
                <a:cs typeface="+mn-lt"/>
              </a:rPr>
              <a:t>Lastly, when we teach our members about ecclesiology, we must choose a definition of the local church that highlights the ontological nature of the church as doxological, gospel-centered, Spirit-empowered, local, and sent.</a:t>
            </a:r>
            <a:endParaRPr lang="en-US">
              <a:ea typeface="+mn-lt"/>
              <a:cs typeface="+mn-lt"/>
            </a:endParaRPr>
          </a:p>
          <a:p>
            <a:pPr marL="0" indent="0">
              <a:buNone/>
            </a:pPr>
            <a:endParaRPr lang="en-US" sz="2400"/>
          </a:p>
        </p:txBody>
      </p:sp>
    </p:spTree>
    <p:extLst>
      <p:ext uri="{BB962C8B-B14F-4D97-AF65-F5344CB8AC3E}">
        <p14:creationId xmlns:p14="http://schemas.microsoft.com/office/powerpoint/2010/main" val="1914360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75470D1-A9BC-450A-94B8-E09E222C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08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0" name="Rectangle 9">
            <a:extLst>
              <a:ext uri="{FF2B5EF4-FFF2-40B4-BE49-F238E27FC236}">
                <a16:creationId xmlns:a16="http://schemas.microsoft.com/office/drawing/2014/main" id="{942E14E0-E6CB-444C-97C0-D67DA9F4D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898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pic>
        <p:nvPicPr>
          <p:cNvPr id="4" name="Picture 3" descr="Question marks in a line and one question mark is lit">
            <a:extLst>
              <a:ext uri="{FF2B5EF4-FFF2-40B4-BE49-F238E27FC236}">
                <a16:creationId xmlns:a16="http://schemas.microsoft.com/office/drawing/2014/main" id="{FCABB802-5A79-B94D-42FA-2884D1140F03}"/>
              </a:ext>
            </a:extLst>
          </p:cNvPr>
          <p:cNvPicPr>
            <a:picLocks noChangeAspect="1"/>
          </p:cNvPicPr>
          <p:nvPr/>
        </p:nvPicPr>
        <p:blipFill rotWithShape="1">
          <a:blip r:embed="rId2">
            <a:grayscl/>
          </a:blip>
          <a:srcRect r="6" b="982"/>
          <a:stretch/>
        </p:blipFill>
        <p:spPr>
          <a:xfrm>
            <a:off x="898925" y="1"/>
            <a:ext cx="10390974" cy="6858000"/>
          </a:xfrm>
          <a:prstGeom prst="rect">
            <a:avLst/>
          </a:prstGeom>
        </p:spPr>
      </p:pic>
      <p:sp>
        <p:nvSpPr>
          <p:cNvPr id="12" name="Rectangle 11">
            <a:extLst>
              <a:ext uri="{FF2B5EF4-FFF2-40B4-BE49-F238E27FC236}">
                <a16:creationId xmlns:a16="http://schemas.microsoft.com/office/drawing/2014/main" id="{B37D29E2-7609-4210-93A1-BFB7944C0F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8925" y="0"/>
            <a:ext cx="10390974" cy="6858000"/>
          </a:xfrm>
          <a:prstGeom prst="rect">
            <a:avLst/>
          </a:prstGeom>
          <a:solidFill>
            <a:schemeClr val="accent2">
              <a:lumMod val="5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2" name="Title 1"/>
          <p:cNvSpPr>
            <a:spLocks noGrp="1"/>
          </p:cNvSpPr>
          <p:nvPr>
            <p:ph type="title"/>
          </p:nvPr>
        </p:nvSpPr>
        <p:spPr>
          <a:xfrm>
            <a:off x="1261543" y="723331"/>
            <a:ext cx="9415867" cy="3875965"/>
          </a:xfrm>
          <a:noFill/>
        </p:spPr>
        <p:txBody>
          <a:bodyPr vert="horz" lIns="91440" tIns="45720" rIns="91440" bIns="45720" rtlCol="0" anchor="ctr">
            <a:normAutofit/>
          </a:bodyPr>
          <a:lstStyle/>
          <a:p>
            <a:pPr algn="ctr">
              <a:lnSpc>
                <a:spcPct val="85000"/>
              </a:lnSpc>
            </a:pPr>
            <a:r>
              <a:rPr lang="en-US">
                <a:solidFill>
                  <a:srgbClr val="FFFFFF"/>
                </a:solidFill>
              </a:rPr>
              <a:t>Questions?</a:t>
            </a:r>
          </a:p>
        </p:txBody>
      </p:sp>
      <p:sp>
        <p:nvSpPr>
          <p:cNvPr id="14" name="Rectangle 13">
            <a:extLst>
              <a:ext uri="{FF2B5EF4-FFF2-40B4-BE49-F238E27FC236}">
                <a16:creationId xmlns:a16="http://schemas.microsoft.com/office/drawing/2014/main" id="{363B6ECA-5FD8-454D-ABC3-C4ACC15AF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98925" cy="685800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cxnSp>
        <p:nvCxnSpPr>
          <p:cNvPr id="16" name="Straight Connector 15">
            <a:extLst>
              <a:ext uri="{FF2B5EF4-FFF2-40B4-BE49-F238E27FC236}">
                <a16:creationId xmlns:a16="http://schemas.microsoft.com/office/drawing/2014/main" id="{0887B8F6-F933-4DC0-BBB7-EE99DB8AA4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127755" y="5359400"/>
            <a:ext cx="2549655"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5894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08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7" name="Rectangle 26">
            <a:extLst>
              <a:ext uri="{FF2B5EF4-FFF2-40B4-BE49-F238E27FC236}">
                <a16:creationId xmlns:a16="http://schemas.microsoft.com/office/drawing/2014/main" id="{B298ECBA-3258-45DF-8FD4-7581736BC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44"/>
            <a:ext cx="45708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62BF453-BD82-4B90-9FE7-5170313380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 y="0"/>
            <a:ext cx="10832819"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B7239D9-E108-8D1A-F3FF-25300DF9266B}"/>
              </a:ext>
            </a:extLst>
          </p:cNvPr>
          <p:cNvSpPr>
            <a:spLocks noGrp="1"/>
          </p:cNvSpPr>
          <p:nvPr>
            <p:ph type="title"/>
          </p:nvPr>
        </p:nvSpPr>
        <p:spPr>
          <a:xfrm>
            <a:off x="8315923" y="758952"/>
            <a:ext cx="2801465" cy="4041648"/>
          </a:xfrm>
        </p:spPr>
        <p:txBody>
          <a:bodyPr vert="horz" lIns="91440" tIns="45720" rIns="91440" bIns="45720" rtlCol="0" anchor="b">
            <a:normAutofit/>
          </a:bodyPr>
          <a:lstStyle/>
          <a:p>
            <a:pPr>
              <a:lnSpc>
                <a:spcPct val="85000"/>
              </a:lnSpc>
            </a:pPr>
            <a:r>
              <a:rPr lang="en-US">
                <a:solidFill>
                  <a:srgbClr val="FFFFFF"/>
                </a:solidFill>
              </a:rPr>
              <a:t>Works Consulted</a:t>
            </a:r>
          </a:p>
        </p:txBody>
      </p:sp>
      <p:sp useBgFill="1">
        <p:nvSpPr>
          <p:cNvPr id="29" name="Rectangle 28">
            <a:extLst>
              <a:ext uri="{FF2B5EF4-FFF2-40B4-BE49-F238E27FC236}">
                <a16:creationId xmlns:a16="http://schemas.microsoft.com/office/drawing/2014/main" id="{072366D3-9B5C-42E1-9906-77FF6BB55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165" y="0"/>
            <a:ext cx="755903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21F5E60-4E89-4B16-A245-12BD99359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9899" y="0"/>
            <a:ext cx="898926"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qr code on a white background&#10;&#10;Description automatically generated">
            <a:extLst>
              <a:ext uri="{FF2B5EF4-FFF2-40B4-BE49-F238E27FC236}">
                <a16:creationId xmlns:a16="http://schemas.microsoft.com/office/drawing/2014/main" id="{EE985C4E-262C-67E6-E614-E395D46E79F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1437" y="484431"/>
            <a:ext cx="6169794" cy="6169794"/>
          </a:xfrm>
        </p:spPr>
      </p:pic>
    </p:spTree>
    <p:extLst>
      <p:ext uri="{BB962C8B-B14F-4D97-AF65-F5344CB8AC3E}">
        <p14:creationId xmlns:p14="http://schemas.microsoft.com/office/powerpoint/2010/main" val="1719085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C9828-195C-BE59-D4AA-C3967AEAB733}"/>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2D1DDC7E-13D4-C89E-E495-11181A490993}"/>
              </a:ext>
            </a:extLst>
          </p:cNvPr>
          <p:cNvSpPr>
            <a:spLocks noGrp="1"/>
          </p:cNvSpPr>
          <p:nvPr>
            <p:ph type="title"/>
          </p:nvPr>
        </p:nvSpPr>
        <p:spPr/>
        <p:txBody>
          <a:bodyPr/>
          <a:lstStyle/>
          <a:p>
            <a:r>
              <a:rPr lang="en-US"/>
              <a:t>Problem - "Lack of Going"</a:t>
            </a:r>
          </a:p>
        </p:txBody>
      </p:sp>
      <p:sp>
        <p:nvSpPr>
          <p:cNvPr id="14" name="Content Placeholder 13">
            <a:extLst>
              <a:ext uri="{FF2B5EF4-FFF2-40B4-BE49-F238E27FC236}">
                <a16:creationId xmlns:a16="http://schemas.microsoft.com/office/drawing/2014/main" id="{E074578E-4169-483D-1560-01E797C6AF14}"/>
              </a:ext>
            </a:extLst>
          </p:cNvPr>
          <p:cNvSpPr>
            <a:spLocks noGrp="1"/>
          </p:cNvSpPr>
          <p:nvPr>
            <p:ph idx="1"/>
          </p:nvPr>
        </p:nvSpPr>
        <p:spPr>
          <a:xfrm>
            <a:off x="1261543" y="2948756"/>
            <a:ext cx="8593122" cy="3231382"/>
          </a:xfrm>
        </p:spPr>
        <p:txBody>
          <a:bodyPr vert="horz" lIns="91440" tIns="45720" rIns="91440" bIns="45720" rtlCol="0" anchor="t">
            <a:normAutofit/>
          </a:bodyPr>
          <a:lstStyle/>
          <a:p>
            <a:pPr marL="0" indent="0">
              <a:buNone/>
            </a:pPr>
            <a:r>
              <a:rPr lang="en-US" sz="3600"/>
              <a:t>Church members have a deficient understanding of church (ecclesiology). This inhibits churches and church members from moving outward in evangelism, discipleship, and sending (missiology).</a:t>
            </a:r>
          </a:p>
        </p:txBody>
      </p:sp>
    </p:spTree>
    <p:extLst>
      <p:ext uri="{BB962C8B-B14F-4D97-AF65-F5344CB8AC3E}">
        <p14:creationId xmlns:p14="http://schemas.microsoft.com/office/powerpoint/2010/main" val="1324952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a:t>So, how might we fix this?</a:t>
            </a:r>
          </a:p>
        </p:txBody>
      </p:sp>
      <p:sp>
        <p:nvSpPr>
          <p:cNvPr id="14" name="Content Placeholder 13"/>
          <p:cNvSpPr>
            <a:spLocks noGrp="1"/>
          </p:cNvSpPr>
          <p:nvPr>
            <p:ph idx="1"/>
          </p:nvPr>
        </p:nvSpPr>
        <p:spPr>
          <a:xfrm>
            <a:off x="833156" y="2455433"/>
            <a:ext cx="9094255" cy="3231382"/>
          </a:xfrm>
        </p:spPr>
        <p:txBody>
          <a:bodyPr vert="horz" lIns="91440" tIns="45720" rIns="91440" bIns="45720" rtlCol="0" anchor="t">
            <a:normAutofit/>
          </a:bodyPr>
          <a:lstStyle/>
          <a:p>
            <a:pPr marL="0" indent="0">
              <a:buNone/>
            </a:pPr>
            <a:r>
              <a:rPr lang="en-US" sz="3600"/>
              <a:t>We must teach our members to have a more robust understanding of the church (ecclesiology) that includes the fact that churches are ontologically sent by God to be witnesses to the ends of the earth.</a:t>
            </a:r>
            <a:endParaRPr lang="en-US"/>
          </a:p>
        </p:txBody>
      </p:sp>
    </p:spTree>
    <p:extLst>
      <p:ext uri="{BB962C8B-B14F-4D97-AF65-F5344CB8AC3E}">
        <p14:creationId xmlns:p14="http://schemas.microsoft.com/office/powerpoint/2010/main" val="3419011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a:t>What might this result in?</a:t>
            </a:r>
          </a:p>
        </p:txBody>
      </p:sp>
      <p:sp>
        <p:nvSpPr>
          <p:cNvPr id="14" name="Content Placeholder 13"/>
          <p:cNvSpPr>
            <a:spLocks noGrp="1"/>
          </p:cNvSpPr>
          <p:nvPr>
            <p:ph idx="1"/>
          </p:nvPr>
        </p:nvSpPr>
        <p:spPr>
          <a:xfrm>
            <a:off x="833156" y="2455433"/>
            <a:ext cx="9094255" cy="3231382"/>
          </a:xfrm>
        </p:spPr>
        <p:txBody>
          <a:bodyPr vert="horz" lIns="91440" tIns="45720" rIns="91440" bIns="45720" rtlCol="0" anchor="t">
            <a:normAutofit/>
          </a:bodyPr>
          <a:lstStyle/>
          <a:p>
            <a:pPr marL="0" indent="0">
              <a:buNone/>
            </a:pPr>
            <a:r>
              <a:rPr lang="en-US" sz="2800"/>
              <a:t>This could propel members forward in evangelism, discipleship, and sending (missiology).</a:t>
            </a:r>
          </a:p>
          <a:p>
            <a:pPr marL="0" indent="0">
              <a:buNone/>
            </a:pPr>
            <a:r>
              <a:rPr lang="en-US" sz="2800"/>
              <a:t>This might help us better answer thorny missiological questions that are presented by some of the new frontiers in a digital society.</a:t>
            </a:r>
          </a:p>
        </p:txBody>
      </p:sp>
    </p:spTree>
    <p:extLst>
      <p:ext uri="{BB962C8B-B14F-4D97-AF65-F5344CB8AC3E}">
        <p14:creationId xmlns:p14="http://schemas.microsoft.com/office/powerpoint/2010/main" val="300599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08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E2C05438-8975-4783-BCC7-9A4F0BD17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44"/>
            <a:ext cx="45708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F0ACCC9-A5C0-44FC-9472-E3E4BF4B41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080" y="0"/>
            <a:ext cx="10832819"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Title 12"/>
          <p:cNvSpPr>
            <a:spLocks noGrp="1"/>
          </p:cNvSpPr>
          <p:nvPr>
            <p:ph type="title"/>
          </p:nvPr>
        </p:nvSpPr>
        <p:spPr>
          <a:xfrm>
            <a:off x="6939765" y="758952"/>
            <a:ext cx="3906607" cy="4041648"/>
          </a:xfrm>
        </p:spPr>
        <p:txBody>
          <a:bodyPr vert="horz" lIns="91440" tIns="45720" rIns="91440" bIns="45720" rtlCol="0" anchor="b">
            <a:normAutofit/>
          </a:bodyPr>
          <a:lstStyle/>
          <a:p>
            <a:pPr>
              <a:lnSpc>
                <a:spcPct val="85000"/>
              </a:lnSpc>
            </a:pPr>
            <a:r>
              <a:rPr lang="en-US" sz="6500">
                <a:solidFill>
                  <a:srgbClr val="FFFFFF"/>
                </a:solidFill>
              </a:rPr>
              <a:t>Why does this matter?</a:t>
            </a:r>
          </a:p>
        </p:txBody>
      </p:sp>
      <p:sp useBgFill="1">
        <p:nvSpPr>
          <p:cNvPr id="26" name="Rectangle 25">
            <a:extLst>
              <a:ext uri="{FF2B5EF4-FFF2-40B4-BE49-F238E27FC236}">
                <a16:creationId xmlns:a16="http://schemas.microsoft.com/office/drawing/2014/main" id="{E8B8E8AE-1882-46F3-94E7-A2A3914947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165" y="0"/>
            <a:ext cx="608577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16" descr="Question mark">
            <a:extLst>
              <a:ext uri="{FF2B5EF4-FFF2-40B4-BE49-F238E27FC236}">
                <a16:creationId xmlns:a16="http://schemas.microsoft.com/office/drawing/2014/main" id="{70CDB962-5520-9EE8-B246-FCBBF3CCB66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3937" y="853762"/>
            <a:ext cx="5150475" cy="5150475"/>
          </a:xfrm>
          <a:prstGeom prst="rect">
            <a:avLst/>
          </a:prstGeom>
        </p:spPr>
      </p:pic>
      <p:sp>
        <p:nvSpPr>
          <p:cNvPr id="28" name="Rectangle 27">
            <a:extLst>
              <a:ext uri="{FF2B5EF4-FFF2-40B4-BE49-F238E27FC236}">
                <a16:creationId xmlns:a16="http://schemas.microsoft.com/office/drawing/2014/main" id="{F5AE0C4B-4D5E-48B0-929B-038F7E948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9899" y="0"/>
            <a:ext cx="898926"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09966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a:xfrm>
            <a:off x="1522414" y="309518"/>
            <a:ext cx="9144000" cy="5003643"/>
          </a:xfrm>
        </p:spPr>
        <p:txBody>
          <a:bodyPr vert="horz" lIns="91440" tIns="45720" rIns="91440" bIns="45720" rtlCol="0" anchor="ctr">
            <a:normAutofit/>
          </a:bodyPr>
          <a:lstStyle/>
          <a:p>
            <a:pPr marL="0" indent="0" algn="ctr">
              <a:buNone/>
            </a:pPr>
            <a:r>
              <a:rPr lang="en-US" sz="5400" dirty="0"/>
              <a:t>3.4 Billion</a:t>
            </a:r>
            <a:endParaRPr lang="en-US" dirty="0"/>
          </a:p>
          <a:p>
            <a:pPr marL="0" indent="0" algn="ctr">
              <a:buNone/>
            </a:pPr>
            <a:endParaRPr lang="en-US" sz="5400" dirty="0"/>
          </a:p>
          <a:p>
            <a:pPr marL="0" indent="0" algn="ctr">
              <a:buNone/>
            </a:pPr>
            <a:r>
              <a:rPr lang="en-US" sz="5400" dirty="0"/>
              <a:t>42.4%</a:t>
            </a:r>
            <a:endParaRPr lang="en-US" dirty="0"/>
          </a:p>
          <a:p>
            <a:pPr marL="0" indent="0" algn="ctr">
              <a:buNone/>
            </a:pPr>
            <a:endParaRPr lang="en-US" sz="4000" dirty="0"/>
          </a:p>
          <a:p>
            <a:pPr marL="1599565" lvl="5" algn="ctr">
              <a:buFont typeface="Wingdings" pitchFamily="34" charset="0"/>
              <a:buChar char="§"/>
            </a:pPr>
            <a:r>
              <a:rPr lang="en-US" sz="3200" i="1" dirty="0"/>
              <a:t>Joshua Project</a:t>
            </a:r>
          </a:p>
        </p:txBody>
      </p:sp>
      <p:sp>
        <p:nvSpPr>
          <p:cNvPr id="2" name="TextBox 1">
            <a:extLst>
              <a:ext uri="{FF2B5EF4-FFF2-40B4-BE49-F238E27FC236}">
                <a16:creationId xmlns:a16="http://schemas.microsoft.com/office/drawing/2014/main" id="{E0CFF19F-D275-A61E-FEF6-556EFAC0A213}"/>
              </a:ext>
            </a:extLst>
          </p:cNvPr>
          <p:cNvSpPr txBox="1"/>
          <p:nvPr/>
        </p:nvSpPr>
        <p:spPr>
          <a:xfrm>
            <a:off x="999234" y="5643537"/>
            <a:ext cx="915371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latin typeface="Times New Roman"/>
                <a:cs typeface="Times New Roman"/>
              </a:rPr>
              <a:t>“People Groups of the World | Joshua Project.” 2024. Accessed March 5, 2024. </a:t>
            </a:r>
            <a:r>
              <a:rPr lang="en-US" sz="1600" u="sng">
                <a:latin typeface="Times New Roman"/>
                <a:ea typeface="+mn-lt"/>
                <a:cs typeface="Times New Roman"/>
                <a:hlinkClick r:id="rId3"/>
              </a:rPr>
              <a:t>https://joshuaproject.net/</a:t>
            </a:r>
            <a:r>
              <a:rPr lang="en-US" sz="1600">
                <a:latin typeface="Times New Roman"/>
                <a:ea typeface="+mn-lt"/>
                <a:cs typeface="Times New Roman"/>
              </a:rPr>
              <a:t>.</a:t>
            </a:r>
          </a:p>
        </p:txBody>
      </p:sp>
    </p:spTree>
    <p:extLst>
      <p:ext uri="{BB962C8B-B14F-4D97-AF65-F5344CB8AC3E}">
        <p14:creationId xmlns:p14="http://schemas.microsoft.com/office/powerpoint/2010/main" val="2208728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a:t>What Makes a Church a Church?</a:t>
            </a:r>
          </a:p>
        </p:txBody>
      </p:sp>
      <p:sp>
        <p:nvSpPr>
          <p:cNvPr id="14" name="Content Placeholder 13"/>
          <p:cNvSpPr>
            <a:spLocks noGrp="1"/>
          </p:cNvSpPr>
          <p:nvPr>
            <p:ph idx="1"/>
          </p:nvPr>
        </p:nvSpPr>
        <p:spPr/>
        <p:txBody>
          <a:bodyPr vert="horz" lIns="91440" tIns="45720" rIns="91440" bIns="45720" rtlCol="0" anchor="t">
            <a:noAutofit/>
          </a:bodyPr>
          <a:lstStyle/>
          <a:p>
            <a:pPr marL="457200" indent="-457200"/>
            <a:r>
              <a:rPr lang="en-US" sz="2800"/>
              <a:t>The people?</a:t>
            </a:r>
            <a:endParaRPr lang="en-US"/>
          </a:p>
          <a:p>
            <a:pPr marL="457200" indent="-457200"/>
            <a:r>
              <a:rPr lang="en-US" sz="2800"/>
              <a:t>The building?</a:t>
            </a:r>
            <a:endParaRPr lang="en-US"/>
          </a:p>
          <a:p>
            <a:pPr marL="457200" indent="-457200"/>
            <a:r>
              <a:rPr lang="en-US" sz="2800"/>
              <a:t>The size?</a:t>
            </a:r>
            <a:endParaRPr lang="en-US"/>
          </a:p>
          <a:p>
            <a:pPr marL="457200" indent="-457200"/>
            <a:r>
              <a:rPr lang="en-US" sz="2800"/>
              <a:t>Is a church defined by its goals, characteristics, or functions?</a:t>
            </a:r>
            <a:endParaRPr lang="en-US"/>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82B82EB-80D3-4DDB-9A53-0D22163B57B3}">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EBA52FF4-E484-4953-8434-9402E3BE0AB5}">
  <ds:schemaRefs>
    <ds:schemaRef ds:uri="http://schemas.microsoft.com/sharepoint/v3/contenttype/forms"/>
  </ds:schemaRefs>
</ds:datastoreItem>
</file>

<file path=customXml/itemProps3.xml><?xml version="1.0" encoding="utf-8"?>
<ds:datastoreItem xmlns:ds="http://schemas.openxmlformats.org/officeDocument/2006/customXml" ds:itemID="{25FC92C0-A33F-467F-A65D-AA0CE0BD2B63}">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38</TotalTime>
  <Words>5262</Words>
  <Application>Microsoft Macintosh PowerPoint</Application>
  <PresentationFormat>Custom</PresentationFormat>
  <Paragraphs>364</Paragraphs>
  <Slides>33</Slides>
  <Notes>31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Arial</vt:lpstr>
      <vt:lpstr>Calibri</vt:lpstr>
      <vt:lpstr>Century Schoolbook</vt:lpstr>
      <vt:lpstr>Corbel</vt:lpstr>
      <vt:lpstr>CourierNewPSMT</vt:lpstr>
      <vt:lpstr>SymbolMT</vt:lpstr>
      <vt:lpstr>Times New Roman</vt:lpstr>
      <vt:lpstr>Wingdings</vt:lpstr>
      <vt:lpstr>Wingdings 2</vt:lpstr>
      <vt:lpstr>View</vt:lpstr>
      <vt:lpstr>How a Better Understanding of the Church Will Develop Members Missiologically in a Digital Age</vt:lpstr>
      <vt:lpstr>Who am I?</vt:lpstr>
      <vt:lpstr>Three Questions</vt:lpstr>
      <vt:lpstr>Problem - "Lack of Going"</vt:lpstr>
      <vt:lpstr>So, how might we fix this?</vt:lpstr>
      <vt:lpstr>What might this result in?</vt:lpstr>
      <vt:lpstr>Why does this matter?</vt:lpstr>
      <vt:lpstr>PowerPoint Presentation</vt:lpstr>
      <vt:lpstr>What Makes a Church a Church?</vt:lpstr>
      <vt:lpstr>PowerPoint Presentation</vt:lpstr>
      <vt:lpstr>Theological Perspectives on Church</vt:lpstr>
      <vt:lpstr>Acts 2</vt:lpstr>
      <vt:lpstr>Payne's House Church</vt:lpstr>
      <vt:lpstr>Dever's Nine Marks</vt:lpstr>
      <vt:lpstr>Hammett's Seven Characteristics</vt:lpstr>
      <vt:lpstr>Allison's Seven Attributes</vt:lpstr>
      <vt:lpstr>Baptist Church</vt:lpstr>
      <vt:lpstr>Framework</vt:lpstr>
      <vt:lpstr>Doxological</vt:lpstr>
      <vt:lpstr>Gospel-Centered</vt:lpstr>
      <vt:lpstr>Spirit-Empowered</vt:lpstr>
      <vt:lpstr>Local</vt:lpstr>
      <vt:lpstr>Sent</vt:lpstr>
      <vt:lpstr>Framework</vt:lpstr>
      <vt:lpstr>Contemporary Missiological Implications</vt:lpstr>
      <vt:lpstr>PowerPoint Presentation</vt:lpstr>
      <vt:lpstr>Current Examples</vt:lpstr>
      <vt:lpstr>Contemporary Missiological Implications</vt:lpstr>
      <vt:lpstr>Future Case Studies</vt:lpstr>
      <vt:lpstr>Future Questions to Consider</vt:lpstr>
      <vt:lpstr>Conclusion</vt:lpstr>
      <vt:lpstr>Questions?</vt:lpstr>
      <vt:lpstr>Works Consulted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
  <cp:lastModifiedBy>Lane Willis</cp:lastModifiedBy>
  <cp:revision>45</cp:revision>
  <dcterms:created xsi:type="dcterms:W3CDTF">2024-02-26T16:45:22Z</dcterms:created>
  <dcterms:modified xsi:type="dcterms:W3CDTF">2024-03-15T12:48:15Z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